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840" y="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0230585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hape 13"/>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a:spLocks noGrp="1"/>
          </p:cNvSpPr>
          <p:nvPr>
            <p:ph type="title"/>
          </p:nvPr>
        </p:nvSpPr>
        <p:spPr>
          <a:xfrm>
            <a:off x="508000" y="3009900"/>
            <a:ext cx="11988800" cy="2032000"/>
          </a:xfrm>
          <a:prstGeom prst="rect">
            <a:avLst/>
          </a:prstGeom>
        </p:spPr>
        <p:txBody>
          <a:bodyPr anchor="b"/>
          <a:lstStyle/>
          <a:p>
            <a:r>
              <a:t>Title Text</a:t>
            </a:r>
          </a:p>
        </p:txBody>
      </p:sp>
      <p:sp>
        <p:nvSpPr>
          <p:cNvPr id="15" name="Shape 15"/>
          <p:cNvSpPr>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Shape 106"/>
          <p:cNvSpPr>
            <a:spLocks noGrp="1"/>
          </p:cNvSpPr>
          <p:nvPr>
            <p:ph type="body" sz="quarter" idx="14"/>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“Type a quote here.” </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Shape 23"/>
          <p:cNvSpPr>
            <a:spLocks noGrp="1"/>
          </p:cNvSpPr>
          <p:nvPr>
            <p:ph type="pic" idx="13"/>
          </p:nvPr>
        </p:nvSpPr>
        <p:spPr>
          <a:xfrm>
            <a:off x="622300" y="1181100"/>
            <a:ext cx="11760200" cy="5676900"/>
          </a:xfrm>
          <a:prstGeom prst="rect">
            <a:avLst/>
          </a:prstGeom>
          <a:ln w="9525">
            <a:round/>
          </a:ln>
        </p:spPr>
        <p:txBody>
          <a:bodyPr lIns="91439" tIns="45719" rIns="91439" bIns="45719" anchor="t">
            <a:noAutofit/>
          </a:bodyPr>
          <a:lstStyle/>
          <a:p>
            <a:endParaRPr/>
          </a:p>
        </p:txBody>
      </p:sp>
      <p:sp>
        <p:nvSpPr>
          <p:cNvPr id="24" name="Shape 24"/>
          <p:cNvSpPr>
            <a:spLocks noGrp="1"/>
          </p:cNvSpPr>
          <p:nvPr>
            <p:ph type="title"/>
          </p:nvPr>
        </p:nvSpPr>
        <p:spPr>
          <a:xfrm>
            <a:off x="508000" y="7099300"/>
            <a:ext cx="11988800" cy="1117600"/>
          </a:xfrm>
          <a:prstGeom prst="rect">
            <a:avLst/>
          </a:prstGeom>
        </p:spPr>
        <p:txBody>
          <a:bodyPr anchor="b"/>
          <a:lstStyle/>
          <a:p>
            <a:r>
              <a:t>Title Text</a:t>
            </a:r>
          </a:p>
        </p:txBody>
      </p:sp>
      <p:sp>
        <p:nvSpPr>
          <p:cNvPr id="25" name="Shape 25"/>
          <p:cNvSpPr>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08000" y="3860800"/>
            <a:ext cx="11988800" cy="2032000"/>
          </a:xfrm>
          <a:prstGeom prst="rect">
            <a:avLst/>
          </a:prstGeom>
        </p:spPr>
        <p:txBody>
          <a:bodyP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sz="half" idx="13"/>
          </p:nvPr>
        </p:nvSpPr>
        <p:spPr>
          <a:xfrm>
            <a:off x="6805519" y="981849"/>
            <a:ext cx="5575301" cy="7531101"/>
          </a:xfrm>
          <a:prstGeom prst="rect">
            <a:avLst/>
          </a:prstGeom>
          <a:ln w="9525">
            <a:round/>
          </a:ln>
        </p:spPr>
        <p:txBody>
          <a:bodyPr lIns="91439" tIns="45719" rIns="91439" bIns="45719" anchor="t">
            <a:noAutofit/>
          </a:bodyPr>
          <a:lstStyle/>
          <a:p>
            <a:endParaRPr/>
          </a:p>
        </p:txBody>
      </p:sp>
      <p:sp>
        <p:nvSpPr>
          <p:cNvPr id="42" name="Shape 42"/>
          <p:cNvSpPr>
            <a:spLocks noGrp="1"/>
          </p:cNvSpPr>
          <p:nvPr>
            <p:ph type="title"/>
          </p:nvPr>
        </p:nvSpPr>
        <p:spPr>
          <a:xfrm>
            <a:off x="508000" y="2400300"/>
            <a:ext cx="5829300" cy="6070600"/>
          </a:xfrm>
          <a:prstGeom prst="rect">
            <a:avLst/>
          </a:prstGeom>
        </p:spPr>
        <p:txBody>
          <a:bodyPr anchor="t"/>
          <a:lstStyle/>
          <a:p>
            <a:r>
              <a:t>Title Text</a:t>
            </a:r>
          </a:p>
        </p:txBody>
      </p:sp>
      <p:sp>
        <p:nvSpPr>
          <p:cNvPr id="43" name="Shape 43"/>
          <p:cNvSpPr>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1" name="Shape 51"/>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Shape 5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3" name="Shape 5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2" name="Shape 62"/>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3" name="Shape 63"/>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4" name="Shape 64"/>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4" name="Shape 74"/>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5" name="Shape 75"/>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6" name="Shape 76"/>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7" name="Shape 77"/>
          <p:cNvSpPr>
            <a:spLocks noGrp="1"/>
          </p:cNvSpPr>
          <p:nvPr>
            <p:ph type="pic" sz="half" idx="13"/>
          </p:nvPr>
        </p:nvSpPr>
        <p:spPr>
          <a:xfrm>
            <a:off x="620619" y="2994799"/>
            <a:ext cx="5524501" cy="5524501"/>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Title Text</a:t>
            </a:r>
          </a:p>
        </p:txBody>
      </p:sp>
      <p:sp>
        <p:nvSpPr>
          <p:cNvPr id="79" name="Shape 79"/>
          <p:cNvSpPr>
            <a:spLocks noGrp="1"/>
          </p:cNvSpPr>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Shape 8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654800" y="977900"/>
            <a:ext cx="5727700" cy="3606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654800" y="5003800"/>
            <a:ext cx="5727700" cy="36449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0619" y="975499"/>
            <a:ext cx="5575301" cy="76708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body" idx="1"/>
          </p:nvPr>
        </p:nvSpPr>
        <p:spPr>
          <a:xfrm>
            <a:off x="508000" y="977900"/>
            <a:ext cx="11988800" cy="7785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Shape 6"/>
          <p:cNvSpPr>
            <a:spLocks noGrp="1"/>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1pPr>
      <a:lvl2pPr marL="0" marR="0" indent="228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2pPr>
      <a:lvl3pPr marL="0" marR="0" indent="457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3pPr>
      <a:lvl4pPr marL="0" marR="0" indent="685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4pPr>
      <a:lvl5pPr marL="0" marR="0" indent="9144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5pPr>
      <a:lvl6pPr marL="0" marR="0" indent="11430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6pPr>
      <a:lvl7pPr marL="0" marR="0" indent="1371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7pPr>
      <a:lvl8pPr marL="0" marR="0" indent="1600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8pPr>
      <a:lvl9pPr marL="0" marR="0" indent="1828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ctrTitle"/>
          </p:nvPr>
        </p:nvSpPr>
        <p:spPr>
          <a:prstGeom prst="rect">
            <a:avLst/>
          </a:prstGeom>
        </p:spPr>
        <p:txBody>
          <a:bodyPr/>
          <a:lstStyle/>
          <a:p>
            <a:r>
              <a:t>EVERYONE WANTS PEACE</a:t>
            </a:r>
          </a:p>
        </p:txBody>
      </p:sp>
      <p:sp>
        <p:nvSpPr>
          <p:cNvPr id="132" name="Shape 132"/>
          <p:cNvSpPr>
            <a:spLocks noGrp="1"/>
          </p:cNvSpPr>
          <p:nvPr>
            <p:ph type="subTitle" sz="quarter" idx="1"/>
          </p:nvPr>
        </p:nvSpPr>
        <p:spPr>
          <a:prstGeom prst="rect">
            <a:avLst/>
          </a:prstGeom>
        </p:spPr>
        <p:txBody>
          <a:bodyPr/>
          <a:lstStyle/>
          <a:p>
            <a:r>
              <a:t>Minister Mia Shanklin-Allen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t>Scripture Text: JEREMIAH 29:4-7</a:t>
            </a:r>
          </a:p>
        </p:txBody>
      </p:sp>
      <p:sp>
        <p:nvSpPr>
          <p:cNvPr id="156" name="Shape 156"/>
          <p:cNvSpPr>
            <a:spLocks noGrp="1"/>
          </p:cNvSpPr>
          <p:nvPr>
            <p:ph type="body" idx="1"/>
          </p:nvPr>
        </p:nvSpPr>
        <p:spPr>
          <a:xfrm>
            <a:off x="508000" y="2863177"/>
            <a:ext cx="11988801" cy="5727701"/>
          </a:xfrm>
          <a:prstGeom prst="rect">
            <a:avLst/>
          </a:prstGeom>
        </p:spPr>
        <p:txBody>
          <a:bodyPr/>
          <a:lstStyle>
            <a:lvl1pPr>
              <a:buBlip>
                <a:blip r:embed="rId2"/>
              </a:buBlip>
            </a:lvl1pPr>
          </a:lstStyle>
          <a:p>
            <a:r>
              <a:t>Jer 29:7 And seek the peace of the city whither I have caused you to be carried away captives, and pray unto the LORD for it: for in the peace thereof shall ye have peace.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Placeholder 157"/>
          <p:cNvPicPr>
            <a:picLocks noGrp="1"/>
          </p:cNvPicPr>
          <p:nvPr>
            <p:ph type="pic" idx="13"/>
          </p:nvPr>
        </p:nvPicPr>
        <p:blipFill>
          <a:blip r:embed="rId2">
            <a:extLst/>
          </a:blip>
          <a:stretch>
            <a:fillRect/>
          </a:stretch>
        </p:blipFill>
        <p:spPr>
          <a:xfrm>
            <a:off x="495300" y="1287272"/>
            <a:ext cx="12014201" cy="6007100"/>
          </a:xfrm>
          <a:prstGeom prst="rect">
            <a:avLst/>
          </a:prstGeom>
        </p:spPr>
      </p:pic>
      <p:sp>
        <p:nvSpPr>
          <p:cNvPr id="159" name="Shape 159"/>
          <p:cNvSpPr>
            <a:spLocks noGrp="1"/>
          </p:cNvSpPr>
          <p:nvPr>
            <p:ph type="title"/>
          </p:nvPr>
        </p:nvSpPr>
        <p:spPr>
          <a:prstGeom prst="rect">
            <a:avLst/>
          </a:prstGeom>
        </p:spPr>
        <p:txBody>
          <a:bodyPr/>
          <a:lstStyle/>
          <a:p>
            <a:r>
              <a:t>      the power of prayer</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
          </p:nvPr>
        </p:nvSpPr>
        <p:spPr>
          <a:prstGeom prst="rect">
            <a:avLst/>
          </a:prstGeom>
        </p:spPr>
        <p:txBody>
          <a:bodyPr/>
          <a:lstStyle/>
          <a:p>
            <a:pPr>
              <a:buBlip>
                <a:blip r:embed="rId2"/>
              </a:buBlip>
            </a:pPr>
            <a:r>
              <a:t>In the text, God charged Israel with praying for the peace of the city if they wanted to have their peace return.  What lesson does this text teach us about the power of prayer?</a:t>
            </a:r>
          </a:p>
          <a:p>
            <a:pPr>
              <a:buBlip>
                <a:blip r:embed="rId2"/>
              </a:buBlip>
            </a:pPr>
            <a:r>
              <a:t>What was God trying to teach Israel about praying unselfishly?  </a:t>
            </a:r>
          </a:p>
          <a:p>
            <a:pPr>
              <a:buBlip>
                <a:blip r:embed="rId2"/>
              </a:buBlip>
            </a:pPr>
            <a:r>
              <a:t>God wants us to pray.  How does Israel’s captivity ignite their desire to pray? Has a difficult time ever prompted you to pray?</a:t>
            </a:r>
          </a:p>
          <a:p>
            <a:pPr>
              <a:buBlip>
                <a:blip r:embed="rId2"/>
              </a:buBlip>
            </a:pPr>
            <a:r>
              <a:t>What does the text teach us about transforming our environment through prayer?  </a:t>
            </a:r>
          </a:p>
          <a:p>
            <a:pPr>
              <a:buBlip>
                <a:blip r:embed="rId2"/>
              </a:buBlip>
            </a:pPr>
            <a:r>
              <a:t>What do you think was God’s real purpose for exiling Israel to Babylon?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t>        praying for peace</a:t>
            </a:r>
          </a:p>
        </p:txBody>
      </p:sp>
      <p:sp>
        <p:nvSpPr>
          <p:cNvPr id="164" name="Shape 164"/>
          <p:cNvSpPr>
            <a:spLocks noGrp="1"/>
          </p:cNvSpPr>
          <p:nvPr>
            <p:ph type="body" idx="1"/>
          </p:nvPr>
        </p:nvSpPr>
        <p:spPr>
          <a:prstGeom prst="rect">
            <a:avLst/>
          </a:prstGeom>
        </p:spPr>
        <p:txBody>
          <a:bodyPr/>
          <a:lstStyle>
            <a:lvl1pPr>
              <a:buBlip>
                <a:blip r:embed="rId2"/>
              </a:buBlip>
            </a:lvl1pPr>
          </a:lstStyle>
          <a:p>
            <a:r>
              <a:t>“There is evidence that God is bringing transformation to communities around the world. Some have witnessed evidence of God’s willingness to transform spiritually barren communities in areas where believers have determined to exchange passive dissatisfaction for active, prevailing prayer. But history tells us that people do not change until they are aware of an imminent crisis or an immediate opportunity. We as humans must be persuaded that our present circumstance is desperate and that time is running out quickly. We must realize that our condition is not only broken or painful, but very dangerous.” - Debbie Przybylski</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r>
              <a:t>Scripture Text: JEREMIAH 29:4-7</a:t>
            </a:r>
          </a:p>
        </p:txBody>
      </p:sp>
      <p:sp>
        <p:nvSpPr>
          <p:cNvPr id="135" name="Shape 135"/>
          <p:cNvSpPr>
            <a:spLocks noGrp="1"/>
          </p:cNvSpPr>
          <p:nvPr>
            <p:ph type="body" idx="1"/>
          </p:nvPr>
        </p:nvSpPr>
        <p:spPr>
          <a:prstGeom prst="rect">
            <a:avLst/>
          </a:prstGeom>
        </p:spPr>
        <p:txBody>
          <a:bodyPr/>
          <a:lstStyle/>
          <a:p>
            <a:pPr marL="335279" indent="-335279" defTabSz="467359">
              <a:spcBef>
                <a:spcPts val="3300"/>
              </a:spcBef>
              <a:buBlip>
                <a:blip r:embed="rId2"/>
              </a:buBlip>
              <a:defRPr sz="2720"/>
            </a:pPr>
            <a:r>
              <a:t>Jer 29:4 Thus saith the LORD of hosts, the God of Israel, unto all that are carried away captives, whom I have caused to be carried away from Jerusalem unto Babylon; </a:t>
            </a:r>
          </a:p>
          <a:p>
            <a:pPr marL="335279" indent="-335279" defTabSz="467359">
              <a:spcBef>
                <a:spcPts val="3300"/>
              </a:spcBef>
              <a:buBlip>
                <a:blip r:embed="rId2"/>
              </a:buBlip>
              <a:defRPr sz="2720"/>
            </a:pPr>
            <a:r>
              <a:t>Jer 29:5 Build ye houses, and dwell in them; and plant gardens, and eat the fruit of them;</a:t>
            </a:r>
          </a:p>
          <a:p>
            <a:pPr marL="335279" indent="-335279" defTabSz="467359">
              <a:spcBef>
                <a:spcPts val="3300"/>
              </a:spcBef>
              <a:buBlip>
                <a:blip r:embed="rId2"/>
              </a:buBlip>
              <a:defRPr sz="2720"/>
            </a:pPr>
            <a:r>
              <a:t>Jer 29:6 Take ye wives, and beget sons and daughters; and take wives for your sons, and give your daughters to husbands, that they may bear sons and daughters; that ye may be increased there, and not diminished.</a:t>
            </a:r>
          </a:p>
          <a:p>
            <a:pPr marL="335279" indent="-335279" defTabSz="467359">
              <a:spcBef>
                <a:spcPts val="3300"/>
              </a:spcBef>
              <a:buBlip>
                <a:blip r:embed="rId2"/>
              </a:buBlip>
              <a:defRPr sz="2720"/>
            </a:pPr>
            <a:r>
              <a:t>Jer 29:7 And seek the peace of the city whither I have caused you to be carried away captives, and pray unto the LORD for it: for in the peace thereof shall ye have peace.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lstStyle/>
          <a:p>
            <a:pPr marL="347852" indent="-347852" defTabSz="484886">
              <a:spcBef>
                <a:spcPts val="3400"/>
              </a:spcBef>
              <a:buBlip>
                <a:blip r:embed="rId2"/>
              </a:buBlip>
              <a:defRPr sz="2822"/>
            </a:pPr>
            <a:r>
              <a:t>EVERYONE WANTS PEACE which is the freedom from or the cessation of war or violence. Whether peace within an individual, or peace within a family, a community, a city, a nation, or the world, most people are seeking peace.  But what happens when you have lost your peace and it seems that your return to peace will take a long time?  There are many lessons we can glean from Jeremiah 29:4-7 that we can apply to our own lives, while we also learn the importance of God’s people praying for peace.</a:t>
            </a:r>
          </a:p>
          <a:p>
            <a:pPr marL="347852" indent="-347852" defTabSz="484886">
              <a:spcBef>
                <a:spcPts val="3400"/>
              </a:spcBef>
              <a:buBlip>
                <a:blip r:embed="rId2"/>
              </a:buBlip>
              <a:defRPr sz="2822"/>
            </a:pPr>
            <a:r>
              <a:t>I came across a story about a Pastor’s commitment to prayer.  The pastor said, ““I was meeting with some missionaries in the former Soviet bloc. And as we prayed, the missionary thanked God for the seventy years of Soviet domination. I later asked him why and he said the region was a stronghold of Islam and after seventy years of atheistic domination, the stronghold of Islam was emasculated and left the people open to the gospel.” - Pastor Jerry Rankin</a:t>
            </a:r>
          </a:p>
          <a:p>
            <a:pPr marL="347852" indent="-347852" defTabSz="484886">
              <a:spcBef>
                <a:spcPts val="3400"/>
              </a:spcBef>
              <a:buBlip>
                <a:blip r:embed="rId2"/>
              </a:buBlip>
              <a:defRPr sz="2822"/>
            </a:pPr>
            <a:r>
              <a:t>Like Israel’s captivity in Babylon, which also lasted 70 years, I believe during prayer, the real purpose behind Israel’s captivity was revealed.  What an opportunity God provided them to be inclusive in his transformative work!</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p>
            <a:r>
              <a:t>Scripture Text: JEREMIAH 29:4-7</a:t>
            </a:r>
          </a:p>
        </p:txBody>
      </p:sp>
      <p:sp>
        <p:nvSpPr>
          <p:cNvPr id="140" name="Shape 140"/>
          <p:cNvSpPr>
            <a:spLocks noGrp="1"/>
          </p:cNvSpPr>
          <p:nvPr>
            <p:ph type="body" idx="1"/>
          </p:nvPr>
        </p:nvSpPr>
        <p:spPr>
          <a:prstGeom prst="rect">
            <a:avLst/>
          </a:prstGeom>
        </p:spPr>
        <p:txBody>
          <a:bodyPr/>
          <a:lstStyle>
            <a:lvl1pPr>
              <a:buBlip>
                <a:blip r:embed="rId2"/>
              </a:buBlip>
            </a:lvl1pPr>
          </a:lstStyle>
          <a:p>
            <a:r>
              <a:t>Jer 29:4 Thus saith the LORD of hosts, the God of Israel, unto all that are carried away captives, whom I have caused to be carried away from Jerusalem unto Babylon;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Placeholder 141"/>
          <p:cNvPicPr>
            <a:picLocks noGrp="1"/>
          </p:cNvPicPr>
          <p:nvPr>
            <p:ph type="pic" idx="13"/>
          </p:nvPr>
        </p:nvPicPr>
        <p:blipFill>
          <a:blip r:embed="rId2">
            <a:extLst/>
          </a:blip>
          <a:stretch>
            <a:fillRect/>
          </a:stretch>
        </p:blipFill>
        <p:spPr>
          <a:xfrm>
            <a:off x="2719664" y="773845"/>
            <a:ext cx="7565472" cy="6305210"/>
          </a:xfrm>
          <a:prstGeom prst="rect">
            <a:avLst/>
          </a:prstGeom>
        </p:spPr>
      </p:pic>
      <p:sp>
        <p:nvSpPr>
          <p:cNvPr id="143" name="Shape 143"/>
          <p:cNvSpPr>
            <a:spLocks noGrp="1"/>
          </p:cNvSpPr>
          <p:nvPr>
            <p:ph type="title"/>
          </p:nvPr>
        </p:nvSpPr>
        <p:spPr>
          <a:xfrm>
            <a:off x="507999" y="7477969"/>
            <a:ext cx="11988801" cy="1117601"/>
          </a:xfrm>
          <a:prstGeom prst="rect">
            <a:avLst/>
          </a:prstGeom>
        </p:spPr>
        <p:txBody>
          <a:bodyPr/>
          <a:lstStyle>
            <a:lvl1pPr defTabSz="572516">
              <a:defRPr sz="6272"/>
            </a:lvl1pPr>
          </a:lstStyle>
          <a:p>
            <a:r>
              <a:t>when you’ve lost your peace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prstGeom prst="rect">
            <a:avLst/>
          </a:prstGeom>
        </p:spPr>
        <p:txBody>
          <a:bodyPr/>
          <a:lstStyle/>
          <a:p>
            <a:pPr>
              <a:buBlip>
                <a:blip r:embed="rId2"/>
              </a:buBlip>
            </a:pPr>
            <a:r>
              <a:t>In Jeremiah 29: 4 - God’s people, Israel, were exiled from Jerusalem (the city of peace) into Babylonian captivity.  This exile/captivity symbolized a loss of their peace as they were thrust in an environment of wickedness and confusion.  Have you ever lost your peace?</a:t>
            </a:r>
          </a:p>
          <a:p>
            <a:pPr>
              <a:buBlip>
                <a:blip r:embed="rId2"/>
              </a:buBlip>
            </a:pPr>
            <a:r>
              <a:t>Babylonia represents worldliness, confusion, and wickedness.  It represents an environment that is the counter to Jerusalem in respect to the culture.  Have you ever been in an environment where there was no peace?</a:t>
            </a:r>
          </a:p>
          <a:p>
            <a:pPr>
              <a:buBlip>
                <a:blip r:embed="rId2"/>
              </a:buBlip>
            </a:pPr>
            <a:r>
              <a:t>Israel was placed into captivity which is the condition of being imprisoned or confined.  What impact might Israel’s captivity have had on their peace?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Scripture Text: JEREMIAH 29:4-7</a:t>
            </a:r>
          </a:p>
        </p:txBody>
      </p:sp>
      <p:sp>
        <p:nvSpPr>
          <p:cNvPr id="148" name="Shape 148"/>
          <p:cNvSpPr>
            <a:spLocks noGrp="1"/>
          </p:cNvSpPr>
          <p:nvPr>
            <p:ph type="body" idx="1"/>
          </p:nvPr>
        </p:nvSpPr>
        <p:spPr>
          <a:xfrm>
            <a:off x="508000" y="2666999"/>
            <a:ext cx="11988801" cy="5727701"/>
          </a:xfrm>
          <a:prstGeom prst="rect">
            <a:avLst/>
          </a:prstGeom>
        </p:spPr>
        <p:txBody>
          <a:bodyPr/>
          <a:lstStyle/>
          <a:p>
            <a:pPr>
              <a:buBlip>
                <a:blip r:embed="rId2"/>
              </a:buBlip>
            </a:pPr>
            <a:r>
              <a:t>Jer 29:5 Build ye houses, and dwell in them; and plant gardens, and eat the fruit of them;</a:t>
            </a:r>
          </a:p>
          <a:p>
            <a:pPr>
              <a:buBlip>
                <a:blip r:embed="rId2"/>
              </a:buBlip>
            </a:pPr>
            <a:r>
              <a:t>Jer 29:6 Take ye wives, and beget sons and daughters; and take wives for your sons, and give your daughters to husbands, that they may bear sons and daughters; that ye may be increased there, and not diminished.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Placeholder 149"/>
          <p:cNvPicPr>
            <a:picLocks noGrp="1"/>
          </p:cNvPicPr>
          <p:nvPr>
            <p:ph type="pic" idx="13"/>
          </p:nvPr>
        </p:nvPicPr>
        <p:blipFill>
          <a:blip r:embed="rId2">
            <a:extLst/>
          </a:blip>
          <a:stretch>
            <a:fillRect/>
          </a:stretch>
        </p:blipFill>
        <p:spPr>
          <a:xfrm>
            <a:off x="6678519" y="2226359"/>
            <a:ext cx="5829301" cy="3932250"/>
          </a:xfrm>
          <a:prstGeom prst="rect">
            <a:avLst/>
          </a:prstGeom>
        </p:spPr>
      </p:pic>
      <p:sp>
        <p:nvSpPr>
          <p:cNvPr id="151" name="Shape 151"/>
          <p:cNvSpPr>
            <a:spLocks noGrp="1"/>
          </p:cNvSpPr>
          <p:nvPr>
            <p:ph type="title"/>
          </p:nvPr>
        </p:nvSpPr>
        <p:spPr>
          <a:prstGeom prst="rect">
            <a:avLst/>
          </a:prstGeom>
        </p:spPr>
        <p:txBody>
          <a:bodyPr/>
          <a:lstStyle/>
          <a:p>
            <a:r>
              <a:t>When peace seems to tarry</a:t>
            </a:r>
          </a:p>
          <a:p>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body" idx="1"/>
          </p:nvPr>
        </p:nvSpPr>
        <p:spPr>
          <a:prstGeom prst="rect">
            <a:avLst/>
          </a:prstGeom>
        </p:spPr>
        <p:txBody>
          <a:bodyPr/>
          <a:lstStyle/>
          <a:p>
            <a:pPr>
              <a:buBlip>
                <a:blip r:embed="rId2"/>
              </a:buBlip>
            </a:pPr>
            <a:r>
              <a:t>In the text, Israel had to settle into their captivity, signifying that their return to peace would tarry.  What lesson are we taught about Israel’s captivity and ability to wait?</a:t>
            </a:r>
          </a:p>
          <a:p>
            <a:pPr>
              <a:buBlip>
                <a:blip r:embed="rId2"/>
              </a:buBlip>
            </a:pPr>
            <a:r>
              <a:t>What have you really desired but had to wait for? </a:t>
            </a:r>
          </a:p>
          <a:p>
            <a:pPr>
              <a:buBlip>
                <a:blip r:embed="rId2"/>
              </a:buBlip>
            </a:pPr>
            <a:r>
              <a:t>How did what you were desiring impact your ability to wait?</a:t>
            </a:r>
          </a:p>
          <a:p>
            <a:pPr>
              <a:buBlip>
                <a:blip r:embed="rId2"/>
              </a:buBlip>
            </a:pPr>
            <a:r>
              <a:t>What does Israel’s length of captivity say about patience?</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Custom</PresentationFormat>
  <Paragraphs>34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New_Template3</vt:lpstr>
      <vt:lpstr>EVERYONE WANTS PEACE</vt:lpstr>
      <vt:lpstr>Scripture Text: JEREMIAH 29:4-7</vt:lpstr>
      <vt:lpstr>PowerPoint Presentation</vt:lpstr>
      <vt:lpstr>Scripture Text: JEREMIAH 29:4-7</vt:lpstr>
      <vt:lpstr>when you’ve lost your peace</vt:lpstr>
      <vt:lpstr>PowerPoint Presentation</vt:lpstr>
      <vt:lpstr>Scripture Text: JEREMIAH 29:4-7</vt:lpstr>
      <vt:lpstr>When peace seems to tarry </vt:lpstr>
      <vt:lpstr>PowerPoint Presentation</vt:lpstr>
      <vt:lpstr>Scripture Text: JEREMIAH 29:4-7</vt:lpstr>
      <vt:lpstr>      the power of prayer</vt:lpstr>
      <vt:lpstr>PowerPoint Presentation</vt:lpstr>
      <vt:lpstr>        praying for peace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EVERYONE WANTS PEACE</dc:title>
  <dc:creator>Daintee Jones</dc:creator>
  <cp:lastModifiedBy>Dkjones</cp:lastModifiedBy>
  <cp:revision>1</cp:revision>
  <dcterms:modified xsi:type="dcterms:W3CDTF">2016-09-20T17:05:14Z</dcterms:modified>
</cp:coreProperties>
</file>