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505721F-7294-4964-994F-2316EA06970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9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w1_QCxS0gM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exercise for </a:t>
            </a:r>
            <a:r>
              <a:rPr lang="en-US" dirty="0" smtClean="0"/>
              <a:t>“he’s a smooth criminal, so use your over-comeuppance”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10506" cy="2219108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Daintee</a:t>
            </a:r>
            <a:r>
              <a:rPr lang="en-US" dirty="0" smtClean="0"/>
              <a:t> G. Jones</a:t>
            </a:r>
          </a:p>
          <a:p>
            <a:r>
              <a:rPr lang="en-US" dirty="0" smtClean="0"/>
              <a:t>October 4,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pic>
        <p:nvPicPr>
          <p:cNvPr id="5" name="6w1_QCxS0g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4724400"/>
            <a:ext cx="32766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of job</a:t>
            </a:r>
          </a:p>
          <a:p>
            <a:r>
              <a:rPr lang="en-US" dirty="0" smtClean="0"/>
              <a:t>Book </a:t>
            </a:r>
            <a:r>
              <a:rPr lang="en-US" smtClean="0"/>
              <a:t>of john</a:t>
            </a:r>
            <a:endParaRPr lang="en-US" dirty="0" smtClean="0"/>
          </a:p>
          <a:p>
            <a:r>
              <a:rPr lang="en-US" dirty="0" smtClean="0"/>
              <a:t>Jones, d. (2016). He’s a smooth criminal, so use your over-</a:t>
            </a:r>
            <a:r>
              <a:rPr lang="en-US" dirty="0" err="1" smtClean="0"/>
              <a:t>comeupplance</a:t>
            </a:r>
            <a:r>
              <a:rPr lang="en-US" dirty="0" smtClean="0"/>
              <a:t>.  Retrieved from </a:t>
            </a:r>
            <a:r>
              <a:rPr lang="en-US" dirty="0"/>
              <a:t>http://dignityshouse.weebly.com/teachingpreaching.html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Scripture</a:t>
            </a:r>
          </a:p>
          <a:p>
            <a:r>
              <a:rPr lang="en-US" dirty="0" smtClean="0"/>
              <a:t>prayer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Relating to the scripture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Upcoming presentation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648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God add a blessing to the word that we will study.  In Jesus’ name.  Amen.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‘criminal’.</a:t>
            </a:r>
          </a:p>
          <a:p>
            <a:r>
              <a:rPr lang="en-US" dirty="0" smtClean="0"/>
              <a:t>Name an infamous criminal in popular culture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might  one define </a:t>
            </a:r>
            <a:r>
              <a:rPr lang="en-US" dirty="0" err="1" smtClean="0"/>
              <a:t>satan</a:t>
            </a:r>
            <a:r>
              <a:rPr lang="en-US" dirty="0" smtClean="0"/>
              <a:t> as a criminal?  </a:t>
            </a:r>
          </a:p>
          <a:p>
            <a:r>
              <a:rPr lang="en-US" dirty="0" smtClean="0"/>
              <a:t>What scripture supports or refutes this comparison?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>
                <a:effectLst/>
              </a:rPr>
              <a:t>The thief comes only to steal and kill and destroy; I have come that they may have life, and have it to the full</a:t>
            </a:r>
            <a:r>
              <a:rPr lang="en-US" dirty="0" smtClean="0">
                <a:effectLst/>
              </a:rPr>
              <a:t>. (john 10:10) New international version</a:t>
            </a:r>
          </a:p>
          <a:p>
            <a:r>
              <a:rPr lang="en-US" dirty="0" smtClean="0">
                <a:effectLst/>
              </a:rPr>
              <a:t>what might </a:t>
            </a:r>
            <a:r>
              <a:rPr lang="en-US" dirty="0" err="1" smtClean="0">
                <a:effectLst/>
              </a:rPr>
              <a:t>satan</a:t>
            </a:r>
            <a:r>
              <a:rPr lang="en-US" dirty="0" smtClean="0">
                <a:effectLst/>
              </a:rPr>
              <a:t> steal from a person?</a:t>
            </a:r>
          </a:p>
          <a:p>
            <a:r>
              <a:rPr lang="en-US" dirty="0" smtClean="0">
                <a:effectLst/>
              </a:rPr>
              <a:t>What scripture can be used as evidence of </a:t>
            </a:r>
            <a:r>
              <a:rPr lang="en-US" dirty="0" err="1" smtClean="0">
                <a:effectLst/>
              </a:rPr>
              <a:t>satan</a:t>
            </a:r>
            <a:r>
              <a:rPr lang="en-US" dirty="0" smtClean="0">
                <a:effectLst/>
              </a:rPr>
              <a:t> as a thief, other than john 10:10?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5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ben </a:t>
            </a:r>
            <a:r>
              <a:rPr lang="en-US" dirty="0" err="1" smtClean="0"/>
              <a:t>hur’s</a:t>
            </a:r>
            <a:r>
              <a:rPr lang="en-US" dirty="0" smtClean="0"/>
              <a:t> strategy to a moment in your life where you learned to study the opponent, avoid traps, and adopt a winning attitude</a:t>
            </a:r>
          </a:p>
          <a:p>
            <a:pPr lvl="1"/>
            <a:r>
              <a:rPr lang="en-US" dirty="0" smtClean="0"/>
              <a:t>(this strategy is mentioned within the sermon video on the first slide)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over-comeuppance strategy for the infamous criminal that you mentioned earlier in the lesson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5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18" y="1950952"/>
            <a:ext cx="7511472" cy="4041162"/>
          </a:xfrm>
        </p:spPr>
        <p:txBody>
          <a:bodyPr/>
          <a:lstStyle/>
          <a:p>
            <a:r>
              <a:rPr lang="en-US" dirty="0" smtClean="0"/>
              <a:t>Stay tuned for our next presentation on </a:t>
            </a:r>
            <a:r>
              <a:rPr lang="en-US" dirty="0" smtClean="0"/>
              <a:t>October 9</a:t>
            </a:r>
            <a:endParaRPr lang="en-US" dirty="0" smtClean="0"/>
          </a:p>
          <a:p>
            <a:r>
              <a:rPr lang="en-US" dirty="0" smtClean="0"/>
              <a:t>Led by minister </a:t>
            </a:r>
            <a:r>
              <a:rPr lang="en-US" dirty="0" smtClean="0"/>
              <a:t>Eugene pack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4876801"/>
            <a:ext cx="2257424" cy="18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2355</TotalTime>
  <Words>256</Words>
  <Application>Microsoft Office PowerPoint</Application>
  <PresentationFormat>On-screen Show (4:3)</PresentationFormat>
  <Paragraphs>41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An exercise for “he’s a smooth criminal, so use your over-comeuppance” </vt:lpstr>
      <vt:lpstr>Agenda</vt:lpstr>
      <vt:lpstr>Prayer</vt:lpstr>
      <vt:lpstr>Getting started</vt:lpstr>
      <vt:lpstr>Digging deeper</vt:lpstr>
      <vt:lpstr>Scriptural analysis</vt:lpstr>
      <vt:lpstr>More analysis</vt:lpstr>
      <vt:lpstr>Owning it</vt:lpstr>
      <vt:lpstr>Upcoming presentation</vt:lpstr>
      <vt:lpstr>Useful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we march: a prayer formation for peace</dc:title>
  <dc:creator>Dkjones</dc:creator>
  <cp:lastModifiedBy>Jones, Daintee G</cp:lastModifiedBy>
  <cp:revision>39</cp:revision>
  <dcterms:created xsi:type="dcterms:W3CDTF">2016-09-04T14:39:37Z</dcterms:created>
  <dcterms:modified xsi:type="dcterms:W3CDTF">2016-10-04T14:56:16Z</dcterms:modified>
</cp:coreProperties>
</file>