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7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iblegateway.com/passage/?search=Luke+19&amp;version=NIV#fen-NIV-25770b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iblegateway.com/passage/?search=Luke+19&amp;version=NIV#fen-NIV-25770b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91507B-F344-4C59-BE9E-2804AFFD1F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C37432-F205-4A2B-8011-0AB273BCCF9F}">
      <dgm:prSet phldrT="[Text]"/>
      <dgm:spPr/>
      <dgm:t>
        <a:bodyPr/>
        <a:lstStyle/>
        <a:p>
          <a:r>
            <a:rPr lang="en-US" dirty="0" smtClean="0"/>
            <a:t>Sermon location</a:t>
          </a:r>
          <a:endParaRPr lang="en-US" dirty="0"/>
        </a:p>
      </dgm:t>
    </dgm:pt>
    <dgm:pt modelId="{D9B6CBD8-7110-46A4-8EA1-F4DA605AB871}" type="parTrans" cxnId="{C4141A58-1D9F-46E7-B86C-169AA72A459C}">
      <dgm:prSet/>
      <dgm:spPr/>
      <dgm:t>
        <a:bodyPr/>
        <a:lstStyle/>
        <a:p>
          <a:endParaRPr lang="en-US"/>
        </a:p>
      </dgm:t>
    </dgm:pt>
    <dgm:pt modelId="{43040E70-F8FD-4972-8B3F-61C97FEF877A}" type="sibTrans" cxnId="{C4141A58-1D9F-46E7-B86C-169AA72A459C}">
      <dgm:prSet/>
      <dgm:spPr/>
      <dgm:t>
        <a:bodyPr/>
        <a:lstStyle/>
        <a:p>
          <a:endParaRPr lang="en-US"/>
        </a:p>
      </dgm:t>
    </dgm:pt>
    <dgm:pt modelId="{A5A46D5A-66AB-429D-A92D-2F740853DBED}">
      <dgm:prSet phldrT="[Text]"/>
      <dgm:spPr/>
      <dgm:t>
        <a:bodyPr/>
        <a:lstStyle/>
        <a:p>
          <a:r>
            <a:rPr lang="en-US" dirty="0" smtClean="0"/>
            <a:t>Thesis statement</a:t>
          </a:r>
          <a:endParaRPr lang="en-US" dirty="0"/>
        </a:p>
      </dgm:t>
    </dgm:pt>
    <dgm:pt modelId="{922036EB-38BF-428F-BADA-0BD04DA3A8D4}" type="parTrans" cxnId="{389B7777-12A7-44B7-AB65-24C155342C91}">
      <dgm:prSet/>
      <dgm:spPr/>
      <dgm:t>
        <a:bodyPr/>
        <a:lstStyle/>
        <a:p>
          <a:endParaRPr lang="en-US"/>
        </a:p>
      </dgm:t>
    </dgm:pt>
    <dgm:pt modelId="{B11F450B-FCAF-4F7E-9016-EDF3BBD8475D}" type="sibTrans" cxnId="{389B7777-12A7-44B7-AB65-24C155342C91}">
      <dgm:prSet/>
      <dgm:spPr/>
      <dgm:t>
        <a:bodyPr/>
        <a:lstStyle/>
        <a:p>
          <a:endParaRPr lang="en-US"/>
        </a:p>
      </dgm:t>
    </dgm:pt>
    <dgm:pt modelId="{CD428207-F047-44F4-8C16-255BC5914EA3}">
      <dgm:prSet phldrT="[Text]"/>
      <dgm:spPr/>
      <dgm:t>
        <a:bodyPr/>
        <a:lstStyle/>
        <a:p>
          <a:r>
            <a:rPr lang="en-US" smtClean="0"/>
            <a:t>Points </a:t>
          </a:r>
          <a:r>
            <a:rPr lang="en-US" dirty="0" smtClean="0"/>
            <a:t>1-3</a:t>
          </a:r>
          <a:endParaRPr lang="en-US" dirty="0"/>
        </a:p>
      </dgm:t>
    </dgm:pt>
    <dgm:pt modelId="{AB551574-DFBB-43C2-B05A-3F34E03682A0}" type="parTrans" cxnId="{E30B6E43-312E-425C-B781-6F499EC1A366}">
      <dgm:prSet/>
      <dgm:spPr/>
      <dgm:t>
        <a:bodyPr/>
        <a:lstStyle/>
        <a:p>
          <a:endParaRPr lang="en-US"/>
        </a:p>
      </dgm:t>
    </dgm:pt>
    <dgm:pt modelId="{FAC3BE16-550C-48B8-860B-0D088A84C51B}" type="sibTrans" cxnId="{E30B6E43-312E-425C-B781-6F499EC1A366}">
      <dgm:prSet/>
      <dgm:spPr/>
      <dgm:t>
        <a:bodyPr/>
        <a:lstStyle/>
        <a:p>
          <a:endParaRPr lang="en-US"/>
        </a:p>
      </dgm:t>
    </dgm:pt>
    <dgm:pt modelId="{BBF97CCB-2440-4569-A83E-428C28E8F27A}">
      <dgm:prSet phldrT="[Text]"/>
      <dgm:spPr/>
      <dgm:t>
        <a:bodyPr/>
        <a:lstStyle/>
        <a:p>
          <a:r>
            <a:rPr lang="en-US" dirty="0" smtClean="0"/>
            <a:t>Your turn</a:t>
          </a:r>
          <a:endParaRPr lang="en-US" dirty="0"/>
        </a:p>
      </dgm:t>
    </dgm:pt>
    <dgm:pt modelId="{4921A092-843D-4A53-B8FB-8B2112CBC0B5}" type="parTrans" cxnId="{FB18EC4C-E46C-41F5-A617-32D0DE392DA5}">
      <dgm:prSet/>
      <dgm:spPr/>
      <dgm:t>
        <a:bodyPr/>
        <a:lstStyle/>
        <a:p>
          <a:endParaRPr lang="en-US"/>
        </a:p>
      </dgm:t>
    </dgm:pt>
    <dgm:pt modelId="{6F6401B3-64DE-41B5-BD53-831895ECAB91}" type="sibTrans" cxnId="{FB18EC4C-E46C-41F5-A617-32D0DE392DA5}">
      <dgm:prSet/>
      <dgm:spPr/>
      <dgm:t>
        <a:bodyPr/>
        <a:lstStyle/>
        <a:p>
          <a:endParaRPr lang="en-US"/>
        </a:p>
      </dgm:t>
    </dgm:pt>
    <dgm:pt modelId="{A73B6978-8AD1-4F8A-9A8B-8D9890F45515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35155692-B70C-4D96-A662-F3E3CCF29E2A}" type="parTrans" cxnId="{DD4C8FB3-B8EB-4FC4-A317-3F4C85194B7A}">
      <dgm:prSet/>
      <dgm:spPr/>
      <dgm:t>
        <a:bodyPr/>
        <a:lstStyle/>
        <a:p>
          <a:endParaRPr lang="en-US"/>
        </a:p>
      </dgm:t>
    </dgm:pt>
    <dgm:pt modelId="{2061D582-77F5-4974-964C-5342C5C9C570}" type="sibTrans" cxnId="{DD4C8FB3-B8EB-4FC4-A317-3F4C85194B7A}">
      <dgm:prSet/>
      <dgm:spPr/>
      <dgm:t>
        <a:bodyPr/>
        <a:lstStyle/>
        <a:p>
          <a:endParaRPr lang="en-US"/>
        </a:p>
      </dgm:t>
    </dgm:pt>
    <dgm:pt modelId="{43F36C27-B20C-4A4C-8097-069D63C3E53D}" type="pres">
      <dgm:prSet presAssocID="{4591507B-F344-4C59-BE9E-2804AFFD1F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6C8CB8-ADE5-4904-AF86-55F5289C58BC}" type="pres">
      <dgm:prSet presAssocID="{D7C37432-F205-4A2B-8011-0AB273BCCF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04174-D494-4DEE-A05B-EB7A64E286B9}" type="pres">
      <dgm:prSet presAssocID="{43040E70-F8FD-4972-8B3F-61C97FEF877A}" presName="sibTrans" presStyleCnt="0"/>
      <dgm:spPr/>
    </dgm:pt>
    <dgm:pt modelId="{8573BADF-A243-4126-B25D-236C2D89EC7C}" type="pres">
      <dgm:prSet presAssocID="{A5A46D5A-66AB-429D-A92D-2F740853DB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BBA0-5E86-4998-9642-CA71ED8AE34F}" type="pres">
      <dgm:prSet presAssocID="{B11F450B-FCAF-4F7E-9016-EDF3BBD8475D}" presName="sibTrans" presStyleCnt="0"/>
      <dgm:spPr/>
    </dgm:pt>
    <dgm:pt modelId="{6E3EBBE2-1881-451D-B1F2-1582A78D819D}" type="pres">
      <dgm:prSet presAssocID="{CD428207-F047-44F4-8C16-255BC5914E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AA86C-1E9C-4DB6-B41B-36D3F5DD5F96}" type="pres">
      <dgm:prSet presAssocID="{FAC3BE16-550C-48B8-860B-0D088A84C51B}" presName="sibTrans" presStyleCnt="0"/>
      <dgm:spPr/>
    </dgm:pt>
    <dgm:pt modelId="{3D3AC45A-EFD4-496B-82CE-D438C3FC9E78}" type="pres">
      <dgm:prSet presAssocID="{BBF97CCB-2440-4569-A83E-428C28E8F2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6D999-0A56-45C5-921A-57AF8489DBFA}" type="pres">
      <dgm:prSet presAssocID="{6F6401B3-64DE-41B5-BD53-831895ECAB91}" presName="sibTrans" presStyleCnt="0"/>
      <dgm:spPr/>
    </dgm:pt>
    <dgm:pt modelId="{40E79CFA-7BF1-4D5D-B405-CECCE5B00469}" type="pres">
      <dgm:prSet presAssocID="{A73B6978-8AD1-4F8A-9A8B-8D9890F455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B6E43-312E-425C-B781-6F499EC1A366}" srcId="{4591507B-F344-4C59-BE9E-2804AFFD1FE0}" destId="{CD428207-F047-44F4-8C16-255BC5914EA3}" srcOrd="2" destOrd="0" parTransId="{AB551574-DFBB-43C2-B05A-3F34E03682A0}" sibTransId="{FAC3BE16-550C-48B8-860B-0D088A84C51B}"/>
    <dgm:cxn modelId="{85A012D5-7676-4851-9424-15432FF18A7E}" type="presOf" srcId="{CD428207-F047-44F4-8C16-255BC5914EA3}" destId="{6E3EBBE2-1881-451D-B1F2-1582A78D819D}" srcOrd="0" destOrd="0" presId="urn:microsoft.com/office/officeart/2005/8/layout/default"/>
    <dgm:cxn modelId="{F692B1D6-F78E-4762-B2CC-B3B105C4F75F}" type="presOf" srcId="{4591507B-F344-4C59-BE9E-2804AFFD1FE0}" destId="{43F36C27-B20C-4A4C-8097-069D63C3E53D}" srcOrd="0" destOrd="0" presId="urn:microsoft.com/office/officeart/2005/8/layout/default"/>
    <dgm:cxn modelId="{DD4C8FB3-B8EB-4FC4-A317-3F4C85194B7A}" srcId="{4591507B-F344-4C59-BE9E-2804AFFD1FE0}" destId="{A73B6978-8AD1-4F8A-9A8B-8D9890F45515}" srcOrd="4" destOrd="0" parTransId="{35155692-B70C-4D96-A662-F3E3CCF29E2A}" sibTransId="{2061D582-77F5-4974-964C-5342C5C9C570}"/>
    <dgm:cxn modelId="{C8D91303-62BC-4134-9041-81BFC73BE6BA}" type="presOf" srcId="{BBF97CCB-2440-4569-A83E-428C28E8F27A}" destId="{3D3AC45A-EFD4-496B-82CE-D438C3FC9E78}" srcOrd="0" destOrd="0" presId="urn:microsoft.com/office/officeart/2005/8/layout/default"/>
    <dgm:cxn modelId="{FB18EC4C-E46C-41F5-A617-32D0DE392DA5}" srcId="{4591507B-F344-4C59-BE9E-2804AFFD1FE0}" destId="{BBF97CCB-2440-4569-A83E-428C28E8F27A}" srcOrd="3" destOrd="0" parTransId="{4921A092-843D-4A53-B8FB-8B2112CBC0B5}" sibTransId="{6F6401B3-64DE-41B5-BD53-831895ECAB91}"/>
    <dgm:cxn modelId="{389B7777-12A7-44B7-AB65-24C155342C91}" srcId="{4591507B-F344-4C59-BE9E-2804AFFD1FE0}" destId="{A5A46D5A-66AB-429D-A92D-2F740853DBED}" srcOrd="1" destOrd="0" parTransId="{922036EB-38BF-428F-BADA-0BD04DA3A8D4}" sibTransId="{B11F450B-FCAF-4F7E-9016-EDF3BBD8475D}"/>
    <dgm:cxn modelId="{721A0778-5A5A-4100-8DCD-21831F1517C7}" type="presOf" srcId="{A73B6978-8AD1-4F8A-9A8B-8D9890F45515}" destId="{40E79CFA-7BF1-4D5D-B405-CECCE5B00469}" srcOrd="0" destOrd="0" presId="urn:microsoft.com/office/officeart/2005/8/layout/default"/>
    <dgm:cxn modelId="{B75C2BC2-EF70-456E-8E44-18AB48B3739F}" type="presOf" srcId="{A5A46D5A-66AB-429D-A92D-2F740853DBED}" destId="{8573BADF-A243-4126-B25D-236C2D89EC7C}" srcOrd="0" destOrd="0" presId="urn:microsoft.com/office/officeart/2005/8/layout/default"/>
    <dgm:cxn modelId="{E00DDEFC-7ECB-406B-98F0-6B3418B20C28}" type="presOf" srcId="{D7C37432-F205-4A2B-8011-0AB273BCCF9F}" destId="{316C8CB8-ADE5-4904-AF86-55F5289C58BC}" srcOrd="0" destOrd="0" presId="urn:microsoft.com/office/officeart/2005/8/layout/default"/>
    <dgm:cxn modelId="{C4141A58-1D9F-46E7-B86C-169AA72A459C}" srcId="{4591507B-F344-4C59-BE9E-2804AFFD1FE0}" destId="{D7C37432-F205-4A2B-8011-0AB273BCCF9F}" srcOrd="0" destOrd="0" parTransId="{D9B6CBD8-7110-46A4-8EA1-F4DA605AB871}" sibTransId="{43040E70-F8FD-4972-8B3F-61C97FEF877A}"/>
    <dgm:cxn modelId="{C1C7D4E5-961F-449A-AE86-9EFEFE5129E2}" type="presParOf" srcId="{43F36C27-B20C-4A4C-8097-069D63C3E53D}" destId="{316C8CB8-ADE5-4904-AF86-55F5289C58BC}" srcOrd="0" destOrd="0" presId="urn:microsoft.com/office/officeart/2005/8/layout/default"/>
    <dgm:cxn modelId="{415113DC-5EEA-4764-BD43-D1B6C115A12E}" type="presParOf" srcId="{43F36C27-B20C-4A4C-8097-069D63C3E53D}" destId="{75E04174-D494-4DEE-A05B-EB7A64E286B9}" srcOrd="1" destOrd="0" presId="urn:microsoft.com/office/officeart/2005/8/layout/default"/>
    <dgm:cxn modelId="{C8410BBE-5CD2-48F1-9B83-23DBD4E4FCED}" type="presParOf" srcId="{43F36C27-B20C-4A4C-8097-069D63C3E53D}" destId="{8573BADF-A243-4126-B25D-236C2D89EC7C}" srcOrd="2" destOrd="0" presId="urn:microsoft.com/office/officeart/2005/8/layout/default"/>
    <dgm:cxn modelId="{B1163BF9-4A0B-42AA-882A-19178F1BE146}" type="presParOf" srcId="{43F36C27-B20C-4A4C-8097-069D63C3E53D}" destId="{19F6BBA0-5E86-4998-9642-CA71ED8AE34F}" srcOrd="3" destOrd="0" presId="urn:microsoft.com/office/officeart/2005/8/layout/default"/>
    <dgm:cxn modelId="{5BF0796A-DED9-4C02-AD86-B0B40E5F1457}" type="presParOf" srcId="{43F36C27-B20C-4A4C-8097-069D63C3E53D}" destId="{6E3EBBE2-1881-451D-B1F2-1582A78D819D}" srcOrd="4" destOrd="0" presId="urn:microsoft.com/office/officeart/2005/8/layout/default"/>
    <dgm:cxn modelId="{20E9CDF1-6FF0-4900-8620-1D44FA1D8F1D}" type="presParOf" srcId="{43F36C27-B20C-4A4C-8097-069D63C3E53D}" destId="{86DAA86C-1E9C-4DB6-B41B-36D3F5DD5F96}" srcOrd="5" destOrd="0" presId="urn:microsoft.com/office/officeart/2005/8/layout/default"/>
    <dgm:cxn modelId="{7C28E9CB-40F5-4915-8523-5EA05469CB2D}" type="presParOf" srcId="{43F36C27-B20C-4A4C-8097-069D63C3E53D}" destId="{3D3AC45A-EFD4-496B-82CE-D438C3FC9E78}" srcOrd="6" destOrd="0" presId="urn:microsoft.com/office/officeart/2005/8/layout/default"/>
    <dgm:cxn modelId="{3E629809-1B65-4AC1-84B5-443A04F07E2B}" type="presParOf" srcId="{43F36C27-B20C-4A4C-8097-069D63C3E53D}" destId="{76E6D999-0A56-45C5-921A-57AF8489DBFA}" srcOrd="7" destOrd="0" presId="urn:microsoft.com/office/officeart/2005/8/layout/default"/>
    <dgm:cxn modelId="{DD49FECB-210A-45F7-BDE2-585997FEC256}" type="presParOf" srcId="{43F36C27-B20C-4A4C-8097-069D63C3E53D}" destId="{40E79CFA-7BF1-4D5D-B405-CECCE5B0046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07BFD-49E7-44A8-941F-C128EF1950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8F52F4-4FA0-43B2-932A-D5F8B2971A08}">
      <dgm:prSet phldrT="[Text]"/>
      <dgm:spPr/>
      <dgm:t>
        <a:bodyPr/>
        <a:lstStyle/>
        <a:p>
          <a:r>
            <a:rPr lang="en-US" dirty="0" smtClean="0"/>
            <a:t>Scripture</a:t>
          </a:r>
          <a:endParaRPr lang="en-US" dirty="0"/>
        </a:p>
      </dgm:t>
    </dgm:pt>
    <dgm:pt modelId="{504A7860-052D-47FA-9FC8-29018E98F649}" type="parTrans" cxnId="{D39F1F46-6463-4B5D-8770-67B4FAEF0F2F}">
      <dgm:prSet/>
      <dgm:spPr/>
      <dgm:t>
        <a:bodyPr/>
        <a:lstStyle/>
        <a:p>
          <a:endParaRPr lang="en-US"/>
        </a:p>
      </dgm:t>
    </dgm:pt>
    <dgm:pt modelId="{F1E3DC3C-B0BD-4FF8-A8B0-B6D0026B01B7}" type="sibTrans" cxnId="{D39F1F46-6463-4B5D-8770-67B4FAEF0F2F}">
      <dgm:prSet/>
      <dgm:spPr/>
      <dgm:t>
        <a:bodyPr/>
        <a:lstStyle/>
        <a:p>
          <a:endParaRPr lang="en-US"/>
        </a:p>
      </dgm:t>
    </dgm:pt>
    <dgm:pt modelId="{FA2A53B8-5573-4412-8BBD-7D2D1823AECA}">
      <dgm:prSet phldrT="[Text]"/>
      <dgm:spPr/>
      <dgm:t>
        <a:bodyPr/>
        <a:lstStyle/>
        <a:p>
          <a:r>
            <a:rPr lang="en-US" dirty="0" smtClean="0"/>
            <a:t>Psalm 95: 6-7</a:t>
          </a:r>
          <a:endParaRPr lang="en-US" dirty="0"/>
        </a:p>
      </dgm:t>
    </dgm:pt>
    <dgm:pt modelId="{59C1E2A0-1F66-4ADD-8E81-BD43A790124B}" type="parTrans" cxnId="{9684B2E5-4B6A-4761-99E5-61618A8C9151}">
      <dgm:prSet/>
      <dgm:spPr/>
      <dgm:t>
        <a:bodyPr/>
        <a:lstStyle/>
        <a:p>
          <a:endParaRPr lang="en-US"/>
        </a:p>
      </dgm:t>
    </dgm:pt>
    <dgm:pt modelId="{F88D8B56-37EE-464B-956E-DB287AA05A0A}" type="sibTrans" cxnId="{9684B2E5-4B6A-4761-99E5-61618A8C9151}">
      <dgm:prSet/>
      <dgm:spPr/>
      <dgm:t>
        <a:bodyPr/>
        <a:lstStyle/>
        <a:p>
          <a:endParaRPr lang="en-US"/>
        </a:p>
      </dgm:t>
    </dgm:pt>
    <dgm:pt modelId="{3E4D81DD-93EA-48D2-9EEA-FE569E16B368}">
      <dgm:prSet phldrT="[Text]"/>
      <dgm:spPr/>
      <dgm:t>
        <a:bodyPr/>
        <a:lstStyle/>
        <a:p>
          <a:r>
            <a:rPr lang="en-US" smtClean="0"/>
            <a:t>Assertion</a:t>
          </a:r>
          <a:endParaRPr lang="en-US" dirty="0"/>
        </a:p>
      </dgm:t>
    </dgm:pt>
    <dgm:pt modelId="{C9B372C5-4E7C-43C4-8694-50B802CC1660}" type="parTrans" cxnId="{C09EDE8D-9BB7-4BB5-9F72-D8D2AC7BCD62}">
      <dgm:prSet/>
      <dgm:spPr/>
      <dgm:t>
        <a:bodyPr/>
        <a:lstStyle/>
        <a:p>
          <a:endParaRPr lang="en-US"/>
        </a:p>
      </dgm:t>
    </dgm:pt>
    <dgm:pt modelId="{818A9383-68DE-4CAC-A930-6DEF56134921}" type="sibTrans" cxnId="{C09EDE8D-9BB7-4BB5-9F72-D8D2AC7BCD62}">
      <dgm:prSet/>
      <dgm:spPr/>
      <dgm:t>
        <a:bodyPr/>
        <a:lstStyle/>
        <a:p>
          <a:endParaRPr lang="en-US"/>
        </a:p>
      </dgm:t>
    </dgm:pt>
    <dgm:pt modelId="{17F20CE0-46A8-4F46-8A92-F8C30EC986B0}">
      <dgm:prSet phldrT="[Text]"/>
      <dgm:spPr/>
      <dgm:t>
        <a:bodyPr/>
        <a:lstStyle/>
        <a:p>
          <a:r>
            <a:rPr lang="en-US" dirty="0" smtClean="0"/>
            <a:t>Praise lets people hear God’s voice.  </a:t>
          </a:r>
          <a:endParaRPr lang="en-US" dirty="0"/>
        </a:p>
      </dgm:t>
    </dgm:pt>
    <dgm:pt modelId="{7775370C-5E79-4631-A23B-B4ED58B0113B}" type="parTrans" cxnId="{A895C121-D37B-43CF-9254-432C66FCBB3B}">
      <dgm:prSet/>
      <dgm:spPr/>
      <dgm:t>
        <a:bodyPr/>
        <a:lstStyle/>
        <a:p>
          <a:endParaRPr lang="en-US"/>
        </a:p>
      </dgm:t>
    </dgm:pt>
    <dgm:pt modelId="{15C9183E-3F60-46C5-80FF-4625C30FD2DA}" type="sibTrans" cxnId="{A895C121-D37B-43CF-9254-432C66FCBB3B}">
      <dgm:prSet/>
      <dgm:spPr/>
      <dgm:t>
        <a:bodyPr/>
        <a:lstStyle/>
        <a:p>
          <a:endParaRPr lang="en-US"/>
        </a:p>
      </dgm:t>
    </dgm:pt>
    <dgm:pt modelId="{C1272211-53DD-417F-8309-57045B918B65}">
      <dgm:prSet phldrT="[Text]"/>
      <dgm:spPr/>
      <dgm:t>
        <a:bodyPr/>
        <a:lstStyle/>
        <a:p>
          <a:r>
            <a:rPr lang="en-US" baseline="30000" dirty="0" smtClean="0"/>
            <a:t>6 </a:t>
          </a:r>
          <a:r>
            <a:rPr lang="en-US" dirty="0" smtClean="0"/>
            <a:t>Come, let us bow down in worship,</a:t>
          </a:r>
          <a:br>
            <a:rPr lang="en-US" dirty="0" smtClean="0"/>
          </a:br>
          <a:r>
            <a:rPr lang="en-US" dirty="0" smtClean="0"/>
            <a:t>    let us kneel before the Lord our Maker;</a:t>
          </a:r>
          <a:br>
            <a:rPr lang="en-US" dirty="0" smtClean="0"/>
          </a:br>
          <a:r>
            <a:rPr lang="en-US" baseline="30000" dirty="0" smtClean="0"/>
            <a:t>7 </a:t>
          </a:r>
          <a:r>
            <a:rPr lang="en-US" dirty="0" smtClean="0"/>
            <a:t>for he is our God</a:t>
          </a:r>
          <a:br>
            <a:rPr lang="en-US" dirty="0" smtClean="0"/>
          </a:br>
          <a:r>
            <a:rPr lang="en-US" dirty="0" smtClean="0"/>
            <a:t>    and we are the people of his pasture,</a:t>
          </a:r>
          <a:br>
            <a:rPr lang="en-US" dirty="0" smtClean="0"/>
          </a:br>
          <a:r>
            <a:rPr lang="en-US" dirty="0" smtClean="0"/>
            <a:t>    the flock under his care.</a:t>
          </a:r>
          <a:endParaRPr lang="en-US" dirty="0"/>
        </a:p>
      </dgm:t>
    </dgm:pt>
    <dgm:pt modelId="{8FA26EBB-9308-410F-BA6A-CE5D992AE09C}" type="parTrans" cxnId="{7720280B-D4BB-4F6F-98A5-8BC7300047A5}">
      <dgm:prSet/>
      <dgm:spPr/>
    </dgm:pt>
    <dgm:pt modelId="{3A24F4D6-6F46-433E-BF64-69453F2E5905}" type="sibTrans" cxnId="{7720280B-D4BB-4F6F-98A5-8BC7300047A5}">
      <dgm:prSet/>
      <dgm:spPr/>
    </dgm:pt>
    <dgm:pt modelId="{37A7E1B0-E54E-4202-9618-4DAEB1047009}">
      <dgm:prSet phldrT="[Text]"/>
      <dgm:spPr/>
      <dgm:t>
        <a:bodyPr/>
        <a:lstStyle/>
        <a:p>
          <a:r>
            <a:rPr lang="en-US" dirty="0" smtClean="0"/>
            <a:t>Today, if only you would hear his voice,</a:t>
          </a:r>
          <a:endParaRPr lang="en-US" dirty="0"/>
        </a:p>
      </dgm:t>
    </dgm:pt>
    <dgm:pt modelId="{DC1932AD-328E-4559-B5AA-461E722A91EB}" type="parTrans" cxnId="{E411AB2F-C969-466A-92CE-E392697E5DA8}">
      <dgm:prSet/>
      <dgm:spPr/>
      <dgm:t>
        <a:bodyPr/>
        <a:lstStyle/>
        <a:p>
          <a:endParaRPr lang="en-US"/>
        </a:p>
      </dgm:t>
    </dgm:pt>
    <dgm:pt modelId="{D0683A0C-CEC3-4D7F-9844-3836BAA4C983}" type="sibTrans" cxnId="{E411AB2F-C969-466A-92CE-E392697E5DA8}">
      <dgm:prSet/>
      <dgm:spPr/>
      <dgm:t>
        <a:bodyPr/>
        <a:lstStyle/>
        <a:p>
          <a:endParaRPr lang="en-US"/>
        </a:p>
      </dgm:t>
    </dgm:pt>
    <dgm:pt modelId="{DB181E6E-CDC2-4DAD-9B81-8D817D8FF388}">
      <dgm:prSet phldrT="[Text]"/>
      <dgm:spPr/>
      <dgm:t>
        <a:bodyPr/>
        <a:lstStyle/>
        <a:p>
          <a:r>
            <a:rPr lang="en-US" smtClean="0"/>
            <a:t> </a:t>
          </a:r>
          <a:endParaRPr lang="en-US"/>
        </a:p>
      </dgm:t>
    </dgm:pt>
    <dgm:pt modelId="{99D732E2-E243-4DDE-AFA2-7C673B478B26}" type="parTrans" cxnId="{5498AB25-FED8-476F-8778-85AA55A05826}">
      <dgm:prSet/>
      <dgm:spPr/>
    </dgm:pt>
    <dgm:pt modelId="{F18C7E5C-A2FD-479E-B2BC-A7B9BC646F9F}" type="sibTrans" cxnId="{5498AB25-FED8-476F-8778-85AA55A05826}">
      <dgm:prSet/>
      <dgm:spPr/>
    </dgm:pt>
    <dgm:pt modelId="{815889ED-B58F-4843-816C-61D2ECD95675}" type="pres">
      <dgm:prSet presAssocID="{BCF07BFD-49E7-44A8-941F-C128EF1950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91ED3E-B791-48F7-968A-129317A1B0C9}" type="pres">
      <dgm:prSet presAssocID="{B58F52F4-4FA0-43B2-932A-D5F8B2971A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149A6-5EFA-4984-ABCC-ED4CFFDBD759}" type="pres">
      <dgm:prSet presAssocID="{B58F52F4-4FA0-43B2-932A-D5F8B2971A0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AB95D-4476-4BCC-8DB2-5269AC16E322}" type="pres">
      <dgm:prSet presAssocID="{3E4D81DD-93EA-48D2-9EEA-FE569E16B3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2825B-D88D-4B1A-83D4-11E34D537EAB}" type="pres">
      <dgm:prSet presAssocID="{3E4D81DD-93EA-48D2-9EEA-FE569E16B36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E7F63F-5149-4C4E-9EDC-72325297D2ED}" type="presOf" srcId="{C1272211-53DD-417F-8309-57045B918B65}" destId="{68D149A6-5EFA-4984-ABCC-ED4CFFDBD759}" srcOrd="0" destOrd="1" presId="urn:microsoft.com/office/officeart/2005/8/layout/vList2"/>
    <dgm:cxn modelId="{E411AB2F-C969-466A-92CE-E392697E5DA8}" srcId="{C1272211-53DD-417F-8309-57045B918B65}" destId="{37A7E1B0-E54E-4202-9618-4DAEB1047009}" srcOrd="0" destOrd="0" parTransId="{DC1932AD-328E-4559-B5AA-461E722A91EB}" sibTransId="{D0683A0C-CEC3-4D7F-9844-3836BAA4C983}"/>
    <dgm:cxn modelId="{7720280B-D4BB-4F6F-98A5-8BC7300047A5}" srcId="{B58F52F4-4FA0-43B2-932A-D5F8B2971A08}" destId="{C1272211-53DD-417F-8309-57045B918B65}" srcOrd="1" destOrd="0" parTransId="{8FA26EBB-9308-410F-BA6A-CE5D992AE09C}" sibTransId="{3A24F4D6-6F46-433E-BF64-69453F2E5905}"/>
    <dgm:cxn modelId="{A895C121-D37B-43CF-9254-432C66FCBB3B}" srcId="{3E4D81DD-93EA-48D2-9EEA-FE569E16B368}" destId="{17F20CE0-46A8-4F46-8A92-F8C30EC986B0}" srcOrd="0" destOrd="0" parTransId="{7775370C-5E79-4631-A23B-B4ED58B0113B}" sibTransId="{15C9183E-3F60-46C5-80FF-4625C30FD2DA}"/>
    <dgm:cxn modelId="{C09EDE8D-9BB7-4BB5-9F72-D8D2AC7BCD62}" srcId="{BCF07BFD-49E7-44A8-941F-C128EF1950A4}" destId="{3E4D81DD-93EA-48D2-9EEA-FE569E16B368}" srcOrd="1" destOrd="0" parTransId="{C9B372C5-4E7C-43C4-8694-50B802CC1660}" sibTransId="{818A9383-68DE-4CAC-A930-6DEF56134921}"/>
    <dgm:cxn modelId="{FF44D979-6859-4477-B21F-A81551A3CDE9}" type="presOf" srcId="{B58F52F4-4FA0-43B2-932A-D5F8B2971A08}" destId="{C491ED3E-B791-48F7-968A-129317A1B0C9}" srcOrd="0" destOrd="0" presId="urn:microsoft.com/office/officeart/2005/8/layout/vList2"/>
    <dgm:cxn modelId="{44EFD7DB-E64F-4544-BC79-98048801FBB9}" type="presOf" srcId="{37A7E1B0-E54E-4202-9618-4DAEB1047009}" destId="{68D149A6-5EFA-4984-ABCC-ED4CFFDBD759}" srcOrd="0" destOrd="2" presId="urn:microsoft.com/office/officeart/2005/8/layout/vList2"/>
    <dgm:cxn modelId="{9684B2E5-4B6A-4761-99E5-61618A8C9151}" srcId="{B58F52F4-4FA0-43B2-932A-D5F8B2971A08}" destId="{FA2A53B8-5573-4412-8BBD-7D2D1823AECA}" srcOrd="0" destOrd="0" parTransId="{59C1E2A0-1F66-4ADD-8E81-BD43A790124B}" sibTransId="{F88D8B56-37EE-464B-956E-DB287AA05A0A}"/>
    <dgm:cxn modelId="{2C4259F9-8B15-4E6C-9DF3-AFE6E3AA8568}" type="presOf" srcId="{3E4D81DD-93EA-48D2-9EEA-FE569E16B368}" destId="{232AB95D-4476-4BCC-8DB2-5269AC16E322}" srcOrd="0" destOrd="0" presId="urn:microsoft.com/office/officeart/2005/8/layout/vList2"/>
    <dgm:cxn modelId="{D39F1F46-6463-4B5D-8770-67B4FAEF0F2F}" srcId="{BCF07BFD-49E7-44A8-941F-C128EF1950A4}" destId="{B58F52F4-4FA0-43B2-932A-D5F8B2971A08}" srcOrd="0" destOrd="0" parTransId="{504A7860-052D-47FA-9FC8-29018E98F649}" sibTransId="{F1E3DC3C-B0BD-4FF8-A8B0-B6D0026B01B7}"/>
    <dgm:cxn modelId="{736980E5-5F2C-4FAE-A22F-EA15DF2E6530}" type="presOf" srcId="{DB181E6E-CDC2-4DAD-9B81-8D817D8FF388}" destId="{68D149A6-5EFA-4984-ABCC-ED4CFFDBD759}" srcOrd="0" destOrd="3" presId="urn:microsoft.com/office/officeart/2005/8/layout/vList2"/>
    <dgm:cxn modelId="{82A67EDE-2C9D-4D7E-BF07-E3A3A772B464}" type="presOf" srcId="{FA2A53B8-5573-4412-8BBD-7D2D1823AECA}" destId="{68D149A6-5EFA-4984-ABCC-ED4CFFDBD759}" srcOrd="0" destOrd="0" presId="urn:microsoft.com/office/officeart/2005/8/layout/vList2"/>
    <dgm:cxn modelId="{1902CBA6-7184-4190-B7C4-9021297A4084}" type="presOf" srcId="{17F20CE0-46A8-4F46-8A92-F8C30EC986B0}" destId="{C462825B-D88D-4B1A-83D4-11E34D537EAB}" srcOrd="0" destOrd="0" presId="urn:microsoft.com/office/officeart/2005/8/layout/vList2"/>
    <dgm:cxn modelId="{5498AB25-FED8-476F-8778-85AA55A05826}" srcId="{B58F52F4-4FA0-43B2-932A-D5F8B2971A08}" destId="{DB181E6E-CDC2-4DAD-9B81-8D817D8FF388}" srcOrd="2" destOrd="0" parTransId="{99D732E2-E243-4DDE-AFA2-7C673B478B26}" sibTransId="{F18C7E5C-A2FD-479E-B2BC-A7B9BC646F9F}"/>
    <dgm:cxn modelId="{A47C9B11-07CB-495A-A4A8-2107877DCB71}" type="presOf" srcId="{BCF07BFD-49E7-44A8-941F-C128EF1950A4}" destId="{815889ED-B58F-4843-816C-61D2ECD95675}" srcOrd="0" destOrd="0" presId="urn:microsoft.com/office/officeart/2005/8/layout/vList2"/>
    <dgm:cxn modelId="{89D5C46E-FD83-482F-B50F-C86065083653}" type="presParOf" srcId="{815889ED-B58F-4843-816C-61D2ECD95675}" destId="{C491ED3E-B791-48F7-968A-129317A1B0C9}" srcOrd="0" destOrd="0" presId="urn:microsoft.com/office/officeart/2005/8/layout/vList2"/>
    <dgm:cxn modelId="{376C9A6A-170B-4E54-9E62-BA3EB446C092}" type="presParOf" srcId="{815889ED-B58F-4843-816C-61D2ECD95675}" destId="{68D149A6-5EFA-4984-ABCC-ED4CFFDBD759}" srcOrd="1" destOrd="0" presId="urn:microsoft.com/office/officeart/2005/8/layout/vList2"/>
    <dgm:cxn modelId="{E9DB5AA2-7378-479A-84FE-7858AD33EA72}" type="presParOf" srcId="{815889ED-B58F-4843-816C-61D2ECD95675}" destId="{232AB95D-4476-4BCC-8DB2-5269AC16E322}" srcOrd="2" destOrd="0" presId="urn:microsoft.com/office/officeart/2005/8/layout/vList2"/>
    <dgm:cxn modelId="{355F1BD3-AEE1-428F-B3BA-5C8823742519}" type="presParOf" srcId="{815889ED-B58F-4843-816C-61D2ECD95675}" destId="{C462825B-D88D-4B1A-83D4-11E34D537E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217DC8-0F92-4256-B0DC-294F9063C9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1DF25C-F37E-4F9A-892B-2B12367070CA}">
      <dgm:prSet phldrT="[Text]"/>
      <dgm:spPr/>
      <dgm:t>
        <a:bodyPr/>
        <a:lstStyle/>
        <a:p>
          <a:r>
            <a:rPr lang="en-US" dirty="0" smtClean="0"/>
            <a:t>Scripture</a:t>
          </a:r>
          <a:endParaRPr lang="en-US" dirty="0"/>
        </a:p>
      </dgm:t>
    </dgm:pt>
    <dgm:pt modelId="{4EEA8572-AFFE-4860-9878-154A36D9BD35}" type="parTrans" cxnId="{E7B9F3EE-6877-483D-AD1A-6D27724C678B}">
      <dgm:prSet/>
      <dgm:spPr/>
      <dgm:t>
        <a:bodyPr/>
        <a:lstStyle/>
        <a:p>
          <a:endParaRPr lang="en-US"/>
        </a:p>
      </dgm:t>
    </dgm:pt>
    <dgm:pt modelId="{E4B91194-1A4E-459D-AA34-3F63B37B3806}" type="sibTrans" cxnId="{E7B9F3EE-6877-483D-AD1A-6D27724C678B}">
      <dgm:prSet/>
      <dgm:spPr/>
      <dgm:t>
        <a:bodyPr/>
        <a:lstStyle/>
        <a:p>
          <a:endParaRPr lang="en-US"/>
        </a:p>
      </dgm:t>
    </dgm:pt>
    <dgm:pt modelId="{604F9AD2-F19E-4B52-8343-66831D2E7AC1}">
      <dgm:prSet phldrT="[Text]"/>
      <dgm:spPr/>
      <dgm:t>
        <a:bodyPr/>
        <a:lstStyle/>
        <a:p>
          <a:r>
            <a:rPr lang="en-US" baseline="30000" dirty="0" smtClean="0"/>
            <a:t>38 </a:t>
          </a:r>
          <a:r>
            <a:rPr lang="en-US" dirty="0" smtClean="0"/>
            <a:t>Blessed is the king who comes in the name of the Lord!”</a:t>
          </a:r>
          <a:r>
            <a:rPr lang="en-US" baseline="30000" dirty="0" smtClean="0"/>
            <a:t>[</a:t>
          </a:r>
          <a:r>
            <a:rPr lang="en-US" baseline="30000" dirty="0" smtClean="0">
              <a:hlinkClick xmlns:r="http://schemas.openxmlformats.org/officeDocument/2006/relationships" r:id="rId1" tooltip="See footnote b"/>
            </a:rPr>
            <a:t>b</a:t>
          </a:r>
          <a:r>
            <a:rPr lang="en-US" baseline="30000" dirty="0" smtClean="0"/>
            <a:t>]</a:t>
          </a:r>
          <a:endParaRPr lang="en-US" dirty="0"/>
        </a:p>
      </dgm:t>
    </dgm:pt>
    <dgm:pt modelId="{83918E7D-AB7D-458C-9F2C-CEE8166ED12A}" type="parTrans" cxnId="{63A48862-95EB-4790-B398-BAB589D6AF4A}">
      <dgm:prSet/>
      <dgm:spPr/>
      <dgm:t>
        <a:bodyPr/>
        <a:lstStyle/>
        <a:p>
          <a:endParaRPr lang="en-US"/>
        </a:p>
      </dgm:t>
    </dgm:pt>
    <dgm:pt modelId="{C9B222F6-FBBA-4833-AB08-EB8D40DAC51D}" type="sibTrans" cxnId="{63A48862-95EB-4790-B398-BAB589D6AF4A}">
      <dgm:prSet/>
      <dgm:spPr/>
      <dgm:t>
        <a:bodyPr/>
        <a:lstStyle/>
        <a:p>
          <a:endParaRPr lang="en-US"/>
        </a:p>
      </dgm:t>
    </dgm:pt>
    <dgm:pt modelId="{F3AAA238-D237-4754-95C0-5A4EC09B2826}">
      <dgm:prSet phldrT="[Text]"/>
      <dgm:spPr/>
      <dgm:t>
        <a:bodyPr/>
        <a:lstStyle/>
        <a:p>
          <a:r>
            <a:rPr lang="en-US" dirty="0" smtClean="0"/>
            <a:t>Assertion</a:t>
          </a:r>
          <a:endParaRPr lang="en-US" dirty="0"/>
        </a:p>
      </dgm:t>
    </dgm:pt>
    <dgm:pt modelId="{E254B658-E836-455B-AB55-CD67B76B7CDF}" type="parTrans" cxnId="{55C0FB51-BA88-4038-923B-780DF55EBFA6}">
      <dgm:prSet/>
      <dgm:spPr/>
      <dgm:t>
        <a:bodyPr/>
        <a:lstStyle/>
        <a:p>
          <a:endParaRPr lang="en-US"/>
        </a:p>
      </dgm:t>
    </dgm:pt>
    <dgm:pt modelId="{A4405066-0FD7-4870-B73F-11F2B121E8FE}" type="sibTrans" cxnId="{55C0FB51-BA88-4038-923B-780DF55EBFA6}">
      <dgm:prSet/>
      <dgm:spPr/>
      <dgm:t>
        <a:bodyPr/>
        <a:lstStyle/>
        <a:p>
          <a:endParaRPr lang="en-US"/>
        </a:p>
      </dgm:t>
    </dgm:pt>
    <dgm:pt modelId="{532D2902-928F-4442-8F0C-9132D7F751E5}">
      <dgm:prSet phldrT="[Text]"/>
      <dgm:spPr/>
      <dgm:t>
        <a:bodyPr/>
        <a:lstStyle/>
        <a:p>
          <a:r>
            <a:rPr lang="en-US" dirty="0" smtClean="0"/>
            <a:t>Praise is a reason that God’s kingdom exists.</a:t>
          </a:r>
          <a:endParaRPr lang="en-US" dirty="0"/>
        </a:p>
      </dgm:t>
    </dgm:pt>
    <dgm:pt modelId="{76EF7A09-F0A2-431E-8CBB-E40226D8E918}" type="parTrans" cxnId="{940DB4EF-75B3-49DB-9DA5-CDF23BE4E1D8}">
      <dgm:prSet/>
      <dgm:spPr/>
      <dgm:t>
        <a:bodyPr/>
        <a:lstStyle/>
        <a:p>
          <a:endParaRPr lang="en-US"/>
        </a:p>
      </dgm:t>
    </dgm:pt>
    <dgm:pt modelId="{8EAF4123-FEFA-4F89-85F9-29D6A0601177}" type="sibTrans" cxnId="{940DB4EF-75B3-49DB-9DA5-CDF23BE4E1D8}">
      <dgm:prSet/>
      <dgm:spPr/>
      <dgm:t>
        <a:bodyPr/>
        <a:lstStyle/>
        <a:p>
          <a:endParaRPr lang="en-US"/>
        </a:p>
      </dgm:t>
    </dgm:pt>
    <dgm:pt modelId="{5587754B-3FBF-4161-9F0F-F370A2A47661}">
      <dgm:prSet/>
      <dgm:spPr/>
      <dgm:t>
        <a:bodyPr/>
        <a:lstStyle/>
        <a:p>
          <a:r>
            <a:rPr lang="en-US" smtClean="0"/>
            <a:t>“Peace in heaven and glory in the highest!”</a:t>
          </a:r>
          <a:endParaRPr lang="en-US"/>
        </a:p>
      </dgm:t>
    </dgm:pt>
    <dgm:pt modelId="{9BE2456C-0144-413D-8C4A-72F9EECF9892}" type="parTrans" cxnId="{E3283B95-E1FB-422B-84C4-56DD81223122}">
      <dgm:prSet/>
      <dgm:spPr/>
      <dgm:t>
        <a:bodyPr/>
        <a:lstStyle/>
        <a:p>
          <a:endParaRPr lang="en-US"/>
        </a:p>
      </dgm:t>
    </dgm:pt>
    <dgm:pt modelId="{1A0A27BA-9C74-431F-9CD0-7DCB1764D94D}" type="sibTrans" cxnId="{E3283B95-E1FB-422B-84C4-56DD81223122}">
      <dgm:prSet/>
      <dgm:spPr/>
      <dgm:t>
        <a:bodyPr/>
        <a:lstStyle/>
        <a:p>
          <a:endParaRPr lang="en-US"/>
        </a:p>
      </dgm:t>
    </dgm:pt>
    <dgm:pt modelId="{C352CD61-FD7B-441A-BA74-B3F1BD83264A}">
      <dgm:prSet/>
      <dgm:spPr/>
      <dgm:t>
        <a:bodyPr/>
        <a:lstStyle/>
        <a:p>
          <a:r>
            <a:rPr lang="en-US" baseline="30000" smtClean="0"/>
            <a:t>39 </a:t>
          </a:r>
          <a:r>
            <a:rPr lang="en-US" smtClean="0"/>
            <a:t>Some of the Pharisees in the crowd said to Jesus, “Teacher, rebuke your disciples!”</a:t>
          </a:r>
          <a:endParaRPr lang="en-US"/>
        </a:p>
      </dgm:t>
    </dgm:pt>
    <dgm:pt modelId="{F5E698DA-5E31-4643-9EE9-59E63D3E5B40}" type="parTrans" cxnId="{A8DA49EC-0670-42F8-A327-51B6CF57A872}">
      <dgm:prSet/>
      <dgm:spPr/>
      <dgm:t>
        <a:bodyPr/>
        <a:lstStyle/>
        <a:p>
          <a:endParaRPr lang="en-US"/>
        </a:p>
      </dgm:t>
    </dgm:pt>
    <dgm:pt modelId="{F6DEF8C1-1BB8-461E-B57E-FC975B4D0DB9}" type="sibTrans" cxnId="{A8DA49EC-0670-42F8-A327-51B6CF57A872}">
      <dgm:prSet/>
      <dgm:spPr/>
      <dgm:t>
        <a:bodyPr/>
        <a:lstStyle/>
        <a:p>
          <a:endParaRPr lang="en-US"/>
        </a:p>
      </dgm:t>
    </dgm:pt>
    <dgm:pt modelId="{F72696BE-CD66-48AF-AAED-A765916AA344}">
      <dgm:prSet/>
      <dgm:spPr/>
      <dgm:t>
        <a:bodyPr/>
        <a:lstStyle/>
        <a:p>
          <a:r>
            <a:rPr lang="en-US" baseline="30000" dirty="0" smtClean="0"/>
            <a:t>40 </a:t>
          </a:r>
          <a:r>
            <a:rPr lang="en-US" dirty="0" smtClean="0"/>
            <a:t>“I tell you,” he replied, “if they keep quiet, the stones will cry out. </a:t>
          </a:r>
          <a:endParaRPr lang="en-US" dirty="0"/>
        </a:p>
      </dgm:t>
    </dgm:pt>
    <dgm:pt modelId="{045C5FB5-CAD7-4777-896A-70179E351D4D}" type="parTrans" cxnId="{4F67A929-56C6-4E29-AB1C-589049DE2677}">
      <dgm:prSet/>
      <dgm:spPr/>
      <dgm:t>
        <a:bodyPr/>
        <a:lstStyle/>
        <a:p>
          <a:endParaRPr lang="en-US"/>
        </a:p>
      </dgm:t>
    </dgm:pt>
    <dgm:pt modelId="{09F72778-8D9B-477C-99B7-29F855728383}" type="sibTrans" cxnId="{4F67A929-56C6-4E29-AB1C-589049DE2677}">
      <dgm:prSet/>
      <dgm:spPr/>
      <dgm:t>
        <a:bodyPr/>
        <a:lstStyle/>
        <a:p>
          <a:endParaRPr lang="en-US"/>
        </a:p>
      </dgm:t>
    </dgm:pt>
    <dgm:pt modelId="{BAB75670-EB62-4D3B-9D68-F7EE8ABF66F4}" type="pres">
      <dgm:prSet presAssocID="{0C217DC8-0F92-4256-B0DC-294F9063C9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5C998-9C8C-4E8F-A03A-E4186A4B8725}" type="pres">
      <dgm:prSet presAssocID="{DB1DF25C-F37E-4F9A-892B-2B12367070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B2F55-FA8B-4E8D-A499-0C114C3E5FE0}" type="pres">
      <dgm:prSet presAssocID="{DB1DF25C-F37E-4F9A-892B-2B12367070C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B4703-EA8E-4543-B885-79D88C814E25}" type="pres">
      <dgm:prSet presAssocID="{F3AAA238-D237-4754-95C0-5A4EC09B28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A0845-E225-436F-8A09-57CC6B3CCC5E}" type="pres">
      <dgm:prSet presAssocID="{F3AAA238-D237-4754-95C0-5A4EC09B282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83B95-E1FB-422B-84C4-56DD81223122}" srcId="{DB1DF25C-F37E-4F9A-892B-2B12367070CA}" destId="{5587754B-3FBF-4161-9F0F-F370A2A47661}" srcOrd="1" destOrd="0" parTransId="{9BE2456C-0144-413D-8C4A-72F9EECF9892}" sibTransId="{1A0A27BA-9C74-431F-9CD0-7DCB1764D94D}"/>
    <dgm:cxn modelId="{E7B9F3EE-6877-483D-AD1A-6D27724C678B}" srcId="{0C217DC8-0F92-4256-B0DC-294F9063C9A9}" destId="{DB1DF25C-F37E-4F9A-892B-2B12367070CA}" srcOrd="0" destOrd="0" parTransId="{4EEA8572-AFFE-4860-9878-154A36D9BD35}" sibTransId="{E4B91194-1A4E-459D-AA34-3F63B37B3806}"/>
    <dgm:cxn modelId="{0E6E53AD-976A-41EB-8DE0-554FD283AFEE}" type="presOf" srcId="{F3AAA238-D237-4754-95C0-5A4EC09B2826}" destId="{B68B4703-EA8E-4543-B885-79D88C814E25}" srcOrd="0" destOrd="0" presId="urn:microsoft.com/office/officeart/2005/8/layout/vList2"/>
    <dgm:cxn modelId="{0A6C9C04-CEAB-4B23-B8E4-271CB5F1B77C}" type="presOf" srcId="{C352CD61-FD7B-441A-BA74-B3F1BD83264A}" destId="{FDBB2F55-FA8B-4E8D-A499-0C114C3E5FE0}" srcOrd="0" destOrd="2" presId="urn:microsoft.com/office/officeart/2005/8/layout/vList2"/>
    <dgm:cxn modelId="{7D52ED98-63F3-4118-8960-6C5F61FFDFA0}" type="presOf" srcId="{532D2902-928F-4442-8F0C-9132D7F751E5}" destId="{3DBA0845-E225-436F-8A09-57CC6B3CCC5E}" srcOrd="0" destOrd="0" presId="urn:microsoft.com/office/officeart/2005/8/layout/vList2"/>
    <dgm:cxn modelId="{A8DA49EC-0670-42F8-A327-51B6CF57A872}" srcId="{DB1DF25C-F37E-4F9A-892B-2B12367070CA}" destId="{C352CD61-FD7B-441A-BA74-B3F1BD83264A}" srcOrd="2" destOrd="0" parTransId="{F5E698DA-5E31-4643-9EE9-59E63D3E5B40}" sibTransId="{F6DEF8C1-1BB8-461E-B57E-FC975B4D0DB9}"/>
    <dgm:cxn modelId="{940DB4EF-75B3-49DB-9DA5-CDF23BE4E1D8}" srcId="{F3AAA238-D237-4754-95C0-5A4EC09B2826}" destId="{532D2902-928F-4442-8F0C-9132D7F751E5}" srcOrd="0" destOrd="0" parTransId="{76EF7A09-F0A2-431E-8CBB-E40226D8E918}" sibTransId="{8EAF4123-FEFA-4F89-85F9-29D6A0601177}"/>
    <dgm:cxn modelId="{4F67A929-56C6-4E29-AB1C-589049DE2677}" srcId="{DB1DF25C-F37E-4F9A-892B-2B12367070CA}" destId="{F72696BE-CD66-48AF-AAED-A765916AA344}" srcOrd="3" destOrd="0" parTransId="{045C5FB5-CAD7-4777-896A-70179E351D4D}" sibTransId="{09F72778-8D9B-477C-99B7-29F855728383}"/>
    <dgm:cxn modelId="{847B9971-F694-4E84-8452-0FF817648C57}" type="presOf" srcId="{DB1DF25C-F37E-4F9A-892B-2B12367070CA}" destId="{8F75C998-9C8C-4E8F-A03A-E4186A4B8725}" srcOrd="0" destOrd="0" presId="urn:microsoft.com/office/officeart/2005/8/layout/vList2"/>
    <dgm:cxn modelId="{63A48862-95EB-4790-B398-BAB589D6AF4A}" srcId="{DB1DF25C-F37E-4F9A-892B-2B12367070CA}" destId="{604F9AD2-F19E-4B52-8343-66831D2E7AC1}" srcOrd="0" destOrd="0" parTransId="{83918E7D-AB7D-458C-9F2C-CEE8166ED12A}" sibTransId="{C9B222F6-FBBA-4833-AB08-EB8D40DAC51D}"/>
    <dgm:cxn modelId="{55C0FB51-BA88-4038-923B-780DF55EBFA6}" srcId="{0C217DC8-0F92-4256-B0DC-294F9063C9A9}" destId="{F3AAA238-D237-4754-95C0-5A4EC09B2826}" srcOrd="1" destOrd="0" parTransId="{E254B658-E836-455B-AB55-CD67B76B7CDF}" sibTransId="{A4405066-0FD7-4870-B73F-11F2B121E8FE}"/>
    <dgm:cxn modelId="{D3ADCFDF-A1B4-4E8C-BF73-BE2258814D80}" type="presOf" srcId="{0C217DC8-0F92-4256-B0DC-294F9063C9A9}" destId="{BAB75670-EB62-4D3B-9D68-F7EE8ABF66F4}" srcOrd="0" destOrd="0" presId="urn:microsoft.com/office/officeart/2005/8/layout/vList2"/>
    <dgm:cxn modelId="{8CC4F33F-BDDA-444D-926D-6AE5FCD7349B}" type="presOf" srcId="{F72696BE-CD66-48AF-AAED-A765916AA344}" destId="{FDBB2F55-FA8B-4E8D-A499-0C114C3E5FE0}" srcOrd="0" destOrd="3" presId="urn:microsoft.com/office/officeart/2005/8/layout/vList2"/>
    <dgm:cxn modelId="{8FC6CC87-B7FE-49D7-A4E6-423CF8F27DEC}" type="presOf" srcId="{5587754B-3FBF-4161-9F0F-F370A2A47661}" destId="{FDBB2F55-FA8B-4E8D-A499-0C114C3E5FE0}" srcOrd="0" destOrd="1" presId="urn:microsoft.com/office/officeart/2005/8/layout/vList2"/>
    <dgm:cxn modelId="{0EBC424A-0AB7-4582-AF64-469217ED22DC}" type="presOf" srcId="{604F9AD2-F19E-4B52-8343-66831D2E7AC1}" destId="{FDBB2F55-FA8B-4E8D-A499-0C114C3E5FE0}" srcOrd="0" destOrd="0" presId="urn:microsoft.com/office/officeart/2005/8/layout/vList2"/>
    <dgm:cxn modelId="{A4C4618B-73FF-4B47-9F67-7EE95BA571BC}" type="presParOf" srcId="{BAB75670-EB62-4D3B-9D68-F7EE8ABF66F4}" destId="{8F75C998-9C8C-4E8F-A03A-E4186A4B8725}" srcOrd="0" destOrd="0" presId="urn:microsoft.com/office/officeart/2005/8/layout/vList2"/>
    <dgm:cxn modelId="{423A293A-11F3-43A9-ACDD-8499DC12BA59}" type="presParOf" srcId="{BAB75670-EB62-4D3B-9D68-F7EE8ABF66F4}" destId="{FDBB2F55-FA8B-4E8D-A499-0C114C3E5FE0}" srcOrd="1" destOrd="0" presId="urn:microsoft.com/office/officeart/2005/8/layout/vList2"/>
    <dgm:cxn modelId="{0DCBDCFE-03FC-4463-AF9A-E75725F336E3}" type="presParOf" srcId="{BAB75670-EB62-4D3B-9D68-F7EE8ABF66F4}" destId="{B68B4703-EA8E-4543-B885-79D88C814E25}" srcOrd="2" destOrd="0" presId="urn:microsoft.com/office/officeart/2005/8/layout/vList2"/>
    <dgm:cxn modelId="{C7F6C2FF-302F-4EF7-87EA-C0F43ACC52A9}" type="presParOf" srcId="{BAB75670-EB62-4D3B-9D68-F7EE8ABF66F4}" destId="{3DBA0845-E225-436F-8A09-57CC6B3CCC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C1907D-3065-4319-8FA8-7861B5F5EA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EC92E-D798-428C-B4A3-4440F15988F5}">
      <dgm:prSet phldrT="[Text]"/>
      <dgm:spPr/>
      <dgm:t>
        <a:bodyPr/>
        <a:lstStyle/>
        <a:p>
          <a:r>
            <a:rPr lang="en-US" dirty="0" smtClean="0"/>
            <a:t>Scripture</a:t>
          </a:r>
          <a:endParaRPr lang="en-US" dirty="0"/>
        </a:p>
      </dgm:t>
    </dgm:pt>
    <dgm:pt modelId="{68B668F4-E4CE-465E-8AFA-7A8CE9CECF29}" type="parTrans" cxnId="{97BE38AB-CB49-465C-AC30-0E35A7FAB74C}">
      <dgm:prSet/>
      <dgm:spPr/>
      <dgm:t>
        <a:bodyPr/>
        <a:lstStyle/>
        <a:p>
          <a:endParaRPr lang="en-US"/>
        </a:p>
      </dgm:t>
    </dgm:pt>
    <dgm:pt modelId="{5EA35C65-47D2-4E14-8EF1-1771941CCD19}" type="sibTrans" cxnId="{97BE38AB-CB49-465C-AC30-0E35A7FAB74C}">
      <dgm:prSet/>
      <dgm:spPr/>
      <dgm:t>
        <a:bodyPr/>
        <a:lstStyle/>
        <a:p>
          <a:endParaRPr lang="en-US"/>
        </a:p>
      </dgm:t>
    </dgm:pt>
    <dgm:pt modelId="{39A6E842-8EA1-48C9-A482-C820798DFD73}">
      <dgm:prSet phldrT="[Text]"/>
      <dgm:spPr/>
      <dgm:t>
        <a:bodyPr/>
        <a:lstStyle/>
        <a:p>
          <a:r>
            <a:rPr lang="en-US" dirty="0" smtClean="0"/>
            <a:t>Psalm 20: 6-9</a:t>
          </a:r>
          <a:endParaRPr lang="en-US" dirty="0"/>
        </a:p>
      </dgm:t>
    </dgm:pt>
    <dgm:pt modelId="{0479CEF8-6589-4B6E-A62F-700AF118BDAD}" type="parTrans" cxnId="{9A874978-5A16-46BF-8C9D-BA5C7F5C0894}">
      <dgm:prSet/>
      <dgm:spPr/>
      <dgm:t>
        <a:bodyPr/>
        <a:lstStyle/>
        <a:p>
          <a:endParaRPr lang="en-US"/>
        </a:p>
      </dgm:t>
    </dgm:pt>
    <dgm:pt modelId="{5556F018-37FF-4205-9831-6936DE027662}" type="sibTrans" cxnId="{9A874978-5A16-46BF-8C9D-BA5C7F5C0894}">
      <dgm:prSet/>
      <dgm:spPr/>
      <dgm:t>
        <a:bodyPr/>
        <a:lstStyle/>
        <a:p>
          <a:endParaRPr lang="en-US"/>
        </a:p>
      </dgm:t>
    </dgm:pt>
    <dgm:pt modelId="{B414A835-F025-4A04-A73E-3EC6EDB45322}">
      <dgm:prSet phldrT="[Text]"/>
      <dgm:spPr/>
      <dgm:t>
        <a:bodyPr/>
        <a:lstStyle/>
        <a:p>
          <a:r>
            <a:rPr lang="en-US" dirty="0" smtClean="0"/>
            <a:t>Assertion</a:t>
          </a:r>
          <a:endParaRPr lang="en-US" dirty="0"/>
        </a:p>
      </dgm:t>
    </dgm:pt>
    <dgm:pt modelId="{3DA37342-6C9B-45A9-A0A7-6F915BC61F69}" type="parTrans" cxnId="{98D9ECAA-18F0-4523-B83F-7116EB036A63}">
      <dgm:prSet/>
      <dgm:spPr/>
      <dgm:t>
        <a:bodyPr/>
        <a:lstStyle/>
        <a:p>
          <a:endParaRPr lang="en-US"/>
        </a:p>
      </dgm:t>
    </dgm:pt>
    <dgm:pt modelId="{C57C1F22-007D-4FB2-91A1-B233318A1265}" type="sibTrans" cxnId="{98D9ECAA-18F0-4523-B83F-7116EB036A63}">
      <dgm:prSet/>
      <dgm:spPr/>
      <dgm:t>
        <a:bodyPr/>
        <a:lstStyle/>
        <a:p>
          <a:endParaRPr lang="en-US"/>
        </a:p>
      </dgm:t>
    </dgm:pt>
    <dgm:pt modelId="{3BB446D1-BE0D-4A2B-8128-7FBEDA9AF8D3}">
      <dgm:prSet phldrT="[Text]"/>
      <dgm:spPr/>
      <dgm:t>
        <a:bodyPr/>
        <a:lstStyle/>
        <a:p>
          <a:r>
            <a:rPr lang="en-US" dirty="0" smtClean="0"/>
            <a:t>Praise brings protection.  </a:t>
          </a:r>
          <a:endParaRPr lang="en-US" dirty="0"/>
        </a:p>
      </dgm:t>
    </dgm:pt>
    <dgm:pt modelId="{357A900B-7C75-4AD9-9AAD-37A0D8D07BA3}" type="parTrans" cxnId="{0265279E-3257-422A-8A5F-4714D05A73AA}">
      <dgm:prSet/>
      <dgm:spPr/>
      <dgm:t>
        <a:bodyPr/>
        <a:lstStyle/>
        <a:p>
          <a:endParaRPr lang="en-US"/>
        </a:p>
      </dgm:t>
    </dgm:pt>
    <dgm:pt modelId="{B64ACC62-8A85-48FF-8794-88A388840C05}" type="sibTrans" cxnId="{0265279E-3257-422A-8A5F-4714D05A73AA}">
      <dgm:prSet/>
      <dgm:spPr/>
      <dgm:t>
        <a:bodyPr/>
        <a:lstStyle/>
        <a:p>
          <a:endParaRPr lang="en-US"/>
        </a:p>
      </dgm:t>
    </dgm:pt>
    <dgm:pt modelId="{76D1EE43-10FF-4CD0-B051-6C7E46D7E315}">
      <dgm:prSet phldrT="[Text]"/>
      <dgm:spPr/>
      <dgm:t>
        <a:bodyPr/>
        <a:lstStyle/>
        <a:p>
          <a:r>
            <a:rPr lang="en-US" baseline="30000" dirty="0" smtClean="0"/>
            <a:t>6 </a:t>
          </a:r>
          <a:r>
            <a:rPr lang="en-US" dirty="0" smtClean="0"/>
            <a:t>Now this I know:</a:t>
          </a:r>
          <a:br>
            <a:rPr lang="en-US" dirty="0" smtClean="0"/>
          </a:br>
          <a:r>
            <a:rPr lang="en-US" dirty="0" smtClean="0"/>
            <a:t>    The Lord gives victory to his anointed.</a:t>
          </a:r>
          <a:br>
            <a:rPr lang="en-US" dirty="0" smtClean="0"/>
          </a:br>
          <a:r>
            <a:rPr lang="en-US" dirty="0" smtClean="0"/>
            <a:t>He answers him from his heavenly sanctuary</a:t>
          </a:r>
          <a:br>
            <a:rPr lang="en-US" dirty="0" smtClean="0"/>
          </a:br>
          <a:r>
            <a:rPr lang="en-US" dirty="0" smtClean="0"/>
            <a:t>    with the victorious power of his right hand.</a:t>
          </a:r>
          <a:br>
            <a:rPr lang="en-US" dirty="0" smtClean="0"/>
          </a:br>
          <a:r>
            <a:rPr lang="en-US" baseline="30000" dirty="0" smtClean="0"/>
            <a:t>7 </a:t>
          </a:r>
          <a:r>
            <a:rPr lang="en-US" dirty="0" smtClean="0"/>
            <a:t>Some trust in chariots and some in horses,</a:t>
          </a:r>
          <a:br>
            <a:rPr lang="en-US" dirty="0" smtClean="0"/>
          </a:br>
          <a:r>
            <a:rPr lang="en-US" dirty="0" smtClean="0"/>
            <a:t>    but we trust in the name of the Lord our God.</a:t>
          </a:r>
          <a:br>
            <a:rPr lang="en-US" dirty="0" smtClean="0"/>
          </a:br>
          <a:r>
            <a:rPr lang="en-US" baseline="30000" dirty="0" smtClean="0"/>
            <a:t>8 </a:t>
          </a:r>
          <a:r>
            <a:rPr lang="en-US" dirty="0" smtClean="0"/>
            <a:t>They are brought to their knees and fall,</a:t>
          </a:r>
          <a:br>
            <a:rPr lang="en-US" dirty="0" smtClean="0"/>
          </a:br>
          <a:r>
            <a:rPr lang="en-US" dirty="0" smtClean="0"/>
            <a:t>    but we rise up and stand firm.</a:t>
          </a:r>
          <a:br>
            <a:rPr lang="en-US" dirty="0" smtClean="0"/>
          </a:br>
          <a:r>
            <a:rPr lang="en-US" baseline="30000" dirty="0" smtClean="0"/>
            <a:t>9 </a:t>
          </a:r>
          <a:r>
            <a:rPr lang="en-US" dirty="0" smtClean="0"/>
            <a:t>Lord, give victory to the king!</a:t>
          </a:r>
          <a:br>
            <a:rPr lang="en-US" dirty="0" smtClean="0"/>
          </a:br>
          <a:r>
            <a:rPr lang="en-US" dirty="0" smtClean="0"/>
            <a:t>    Answer us when we call!  </a:t>
          </a:r>
          <a:endParaRPr lang="en-US" dirty="0"/>
        </a:p>
      </dgm:t>
    </dgm:pt>
    <dgm:pt modelId="{699B5F9D-0CDF-4894-A729-BF76B85D68DB}" type="parTrans" cxnId="{4B73747B-7D2B-423D-8EF0-74FCF13DDE17}">
      <dgm:prSet/>
      <dgm:spPr/>
    </dgm:pt>
    <dgm:pt modelId="{EACC443B-974E-4E67-A281-71CB2FD83C37}" type="sibTrans" cxnId="{4B73747B-7D2B-423D-8EF0-74FCF13DDE17}">
      <dgm:prSet/>
      <dgm:spPr/>
    </dgm:pt>
    <dgm:pt modelId="{F737706E-813A-4EE9-98C8-4905BFC420D6}" type="pres">
      <dgm:prSet presAssocID="{A3C1907D-3065-4319-8FA8-7861B5F5EA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D07427-6397-485A-AA01-EB86018E2DCC}" type="pres">
      <dgm:prSet presAssocID="{FF2EC92E-D798-428C-B4A3-4440F15988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C3124-E9B6-4361-879B-7734A773E95F}" type="pres">
      <dgm:prSet presAssocID="{FF2EC92E-D798-428C-B4A3-4440F15988F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44624-7578-4310-806D-83954D056AEC}" type="pres">
      <dgm:prSet presAssocID="{B414A835-F025-4A04-A73E-3EC6EDB4532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F9837-E63E-4C5D-A59F-619626D50AFA}" type="pres">
      <dgm:prSet presAssocID="{B414A835-F025-4A04-A73E-3EC6EDB4532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69ED6A-BBC4-4F8C-963C-83EA230299A9}" type="presOf" srcId="{FF2EC92E-D798-428C-B4A3-4440F15988F5}" destId="{65D07427-6397-485A-AA01-EB86018E2DCC}" srcOrd="0" destOrd="0" presId="urn:microsoft.com/office/officeart/2005/8/layout/vList2"/>
    <dgm:cxn modelId="{98D9ECAA-18F0-4523-B83F-7116EB036A63}" srcId="{A3C1907D-3065-4319-8FA8-7861B5F5EA05}" destId="{B414A835-F025-4A04-A73E-3EC6EDB45322}" srcOrd="1" destOrd="0" parTransId="{3DA37342-6C9B-45A9-A0A7-6F915BC61F69}" sibTransId="{C57C1F22-007D-4FB2-91A1-B233318A1265}"/>
    <dgm:cxn modelId="{4B73747B-7D2B-423D-8EF0-74FCF13DDE17}" srcId="{FF2EC92E-D798-428C-B4A3-4440F15988F5}" destId="{76D1EE43-10FF-4CD0-B051-6C7E46D7E315}" srcOrd="1" destOrd="0" parTransId="{699B5F9D-0CDF-4894-A729-BF76B85D68DB}" sibTransId="{EACC443B-974E-4E67-A281-71CB2FD83C37}"/>
    <dgm:cxn modelId="{2C49AC48-6DA8-48A7-AD65-29B97420EC17}" type="presOf" srcId="{76D1EE43-10FF-4CD0-B051-6C7E46D7E315}" destId="{84EC3124-E9B6-4361-879B-7734A773E95F}" srcOrd="0" destOrd="1" presId="urn:microsoft.com/office/officeart/2005/8/layout/vList2"/>
    <dgm:cxn modelId="{9A874978-5A16-46BF-8C9D-BA5C7F5C0894}" srcId="{FF2EC92E-D798-428C-B4A3-4440F15988F5}" destId="{39A6E842-8EA1-48C9-A482-C820798DFD73}" srcOrd="0" destOrd="0" parTransId="{0479CEF8-6589-4B6E-A62F-700AF118BDAD}" sibTransId="{5556F018-37FF-4205-9831-6936DE027662}"/>
    <dgm:cxn modelId="{0265279E-3257-422A-8A5F-4714D05A73AA}" srcId="{B414A835-F025-4A04-A73E-3EC6EDB45322}" destId="{3BB446D1-BE0D-4A2B-8128-7FBEDA9AF8D3}" srcOrd="0" destOrd="0" parTransId="{357A900B-7C75-4AD9-9AAD-37A0D8D07BA3}" sibTransId="{B64ACC62-8A85-48FF-8794-88A388840C05}"/>
    <dgm:cxn modelId="{97BE38AB-CB49-465C-AC30-0E35A7FAB74C}" srcId="{A3C1907D-3065-4319-8FA8-7861B5F5EA05}" destId="{FF2EC92E-D798-428C-B4A3-4440F15988F5}" srcOrd="0" destOrd="0" parTransId="{68B668F4-E4CE-465E-8AFA-7A8CE9CECF29}" sibTransId="{5EA35C65-47D2-4E14-8EF1-1771941CCD19}"/>
    <dgm:cxn modelId="{0A88C266-1B0C-406D-8FA4-748AC40EED47}" type="presOf" srcId="{39A6E842-8EA1-48C9-A482-C820798DFD73}" destId="{84EC3124-E9B6-4361-879B-7734A773E95F}" srcOrd="0" destOrd="0" presId="urn:microsoft.com/office/officeart/2005/8/layout/vList2"/>
    <dgm:cxn modelId="{6F90A4AB-CB6A-4D61-BC7F-51534DFE0BE2}" type="presOf" srcId="{B414A835-F025-4A04-A73E-3EC6EDB45322}" destId="{88E44624-7578-4310-806D-83954D056AEC}" srcOrd="0" destOrd="0" presId="urn:microsoft.com/office/officeart/2005/8/layout/vList2"/>
    <dgm:cxn modelId="{E3D59521-4C83-4CD1-AA8E-C942F24177C0}" type="presOf" srcId="{A3C1907D-3065-4319-8FA8-7861B5F5EA05}" destId="{F737706E-813A-4EE9-98C8-4905BFC420D6}" srcOrd="0" destOrd="0" presId="urn:microsoft.com/office/officeart/2005/8/layout/vList2"/>
    <dgm:cxn modelId="{6356B907-1171-420E-8F3A-D16D80BBC91D}" type="presOf" srcId="{3BB446D1-BE0D-4A2B-8128-7FBEDA9AF8D3}" destId="{4D1F9837-E63E-4C5D-A59F-619626D50AFA}" srcOrd="0" destOrd="0" presId="urn:microsoft.com/office/officeart/2005/8/layout/vList2"/>
    <dgm:cxn modelId="{1DBA197D-53AD-4D93-A2EA-646503B5085C}" type="presParOf" srcId="{F737706E-813A-4EE9-98C8-4905BFC420D6}" destId="{65D07427-6397-485A-AA01-EB86018E2DCC}" srcOrd="0" destOrd="0" presId="urn:microsoft.com/office/officeart/2005/8/layout/vList2"/>
    <dgm:cxn modelId="{28BF3190-BD66-4AF0-B2DA-DFD84DA744B2}" type="presParOf" srcId="{F737706E-813A-4EE9-98C8-4905BFC420D6}" destId="{84EC3124-E9B6-4361-879B-7734A773E95F}" srcOrd="1" destOrd="0" presId="urn:microsoft.com/office/officeart/2005/8/layout/vList2"/>
    <dgm:cxn modelId="{3185D880-E8D8-4F1D-9C66-3D60D877D01C}" type="presParOf" srcId="{F737706E-813A-4EE9-98C8-4905BFC420D6}" destId="{88E44624-7578-4310-806D-83954D056AEC}" srcOrd="2" destOrd="0" presId="urn:microsoft.com/office/officeart/2005/8/layout/vList2"/>
    <dgm:cxn modelId="{DECD1532-C1DC-44A2-87DB-54AB924A5EFB}" type="presParOf" srcId="{F737706E-813A-4EE9-98C8-4905BFC420D6}" destId="{4D1F9837-E63E-4C5D-A59F-619626D50A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CE53D1-0835-473A-82D0-C9312021DF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F40749-07D2-4480-85F2-E6CFF593E150}">
      <dgm:prSet phldrT="[Text]"/>
      <dgm:spPr/>
      <dgm:t>
        <a:bodyPr/>
        <a:lstStyle/>
        <a:p>
          <a:r>
            <a:rPr lang="en-US" dirty="0" smtClean="0"/>
            <a:t>Scripture</a:t>
          </a:r>
          <a:endParaRPr lang="en-US" dirty="0"/>
        </a:p>
      </dgm:t>
    </dgm:pt>
    <dgm:pt modelId="{C6E29E05-D73A-4925-8F22-D8BB17696D4C}" type="parTrans" cxnId="{DD9C6454-DB1F-4A02-8797-FD6EF14E71C7}">
      <dgm:prSet/>
      <dgm:spPr/>
      <dgm:t>
        <a:bodyPr/>
        <a:lstStyle/>
        <a:p>
          <a:endParaRPr lang="en-US"/>
        </a:p>
      </dgm:t>
    </dgm:pt>
    <dgm:pt modelId="{84519EEB-2012-4A4C-9B36-8276C92BCA57}" type="sibTrans" cxnId="{DD9C6454-DB1F-4A02-8797-FD6EF14E71C7}">
      <dgm:prSet/>
      <dgm:spPr/>
      <dgm:t>
        <a:bodyPr/>
        <a:lstStyle/>
        <a:p>
          <a:endParaRPr lang="en-US"/>
        </a:p>
      </dgm:t>
    </dgm:pt>
    <dgm:pt modelId="{A845CE17-AF6E-42D5-BC05-58CACE2EC327}">
      <dgm:prSet phldrT="[Text]"/>
      <dgm:spPr/>
      <dgm:t>
        <a:bodyPr/>
        <a:lstStyle/>
        <a:p>
          <a:r>
            <a:rPr lang="en-US" dirty="0" smtClean="0"/>
            <a:t>2 Chronicles 20: 22 </a:t>
          </a:r>
          <a:endParaRPr lang="en-US" dirty="0"/>
        </a:p>
      </dgm:t>
    </dgm:pt>
    <dgm:pt modelId="{83580A48-2D78-4BD3-BF05-3379D0A9D6E7}" type="parTrans" cxnId="{8458936D-7DBC-4F04-A078-186F255276A2}">
      <dgm:prSet/>
      <dgm:spPr/>
      <dgm:t>
        <a:bodyPr/>
        <a:lstStyle/>
        <a:p>
          <a:endParaRPr lang="en-US"/>
        </a:p>
      </dgm:t>
    </dgm:pt>
    <dgm:pt modelId="{7D5B49AA-18EA-46F4-A8C8-091716D77896}" type="sibTrans" cxnId="{8458936D-7DBC-4F04-A078-186F255276A2}">
      <dgm:prSet/>
      <dgm:spPr/>
      <dgm:t>
        <a:bodyPr/>
        <a:lstStyle/>
        <a:p>
          <a:endParaRPr lang="en-US"/>
        </a:p>
      </dgm:t>
    </dgm:pt>
    <dgm:pt modelId="{9FF23032-2C33-468E-921A-4DC738057DE9}">
      <dgm:prSet phldrT="[Text]"/>
      <dgm:spPr/>
      <dgm:t>
        <a:bodyPr/>
        <a:lstStyle/>
        <a:p>
          <a:r>
            <a:rPr lang="en-US" dirty="0" smtClean="0"/>
            <a:t>Assertion</a:t>
          </a:r>
          <a:endParaRPr lang="en-US" dirty="0"/>
        </a:p>
      </dgm:t>
    </dgm:pt>
    <dgm:pt modelId="{FF34BDAA-ACD4-4AF6-9754-7FDB30C0576B}" type="parTrans" cxnId="{C3ED40E9-B7E2-4EEC-98CF-ED46A6B68755}">
      <dgm:prSet/>
      <dgm:spPr/>
      <dgm:t>
        <a:bodyPr/>
        <a:lstStyle/>
        <a:p>
          <a:endParaRPr lang="en-US"/>
        </a:p>
      </dgm:t>
    </dgm:pt>
    <dgm:pt modelId="{92A78749-E176-40C8-9F00-BD95442DD1BA}" type="sibTrans" cxnId="{C3ED40E9-B7E2-4EEC-98CF-ED46A6B68755}">
      <dgm:prSet/>
      <dgm:spPr/>
      <dgm:t>
        <a:bodyPr/>
        <a:lstStyle/>
        <a:p>
          <a:endParaRPr lang="en-US"/>
        </a:p>
      </dgm:t>
    </dgm:pt>
    <dgm:pt modelId="{350B54DD-9B38-4124-B61F-91D675DFACFB}">
      <dgm:prSet phldrT="[Text]"/>
      <dgm:spPr/>
      <dgm:t>
        <a:bodyPr/>
        <a:lstStyle/>
        <a:p>
          <a:r>
            <a:rPr lang="en-US" dirty="0" smtClean="0"/>
            <a:t>Praise brings protection.  </a:t>
          </a:r>
          <a:endParaRPr lang="en-US" dirty="0"/>
        </a:p>
      </dgm:t>
    </dgm:pt>
    <dgm:pt modelId="{67EBF4A1-129D-44BF-B090-38D607526287}" type="parTrans" cxnId="{FA65A28D-042E-41E1-A4E1-66A3FB4506CD}">
      <dgm:prSet/>
      <dgm:spPr/>
      <dgm:t>
        <a:bodyPr/>
        <a:lstStyle/>
        <a:p>
          <a:endParaRPr lang="en-US"/>
        </a:p>
      </dgm:t>
    </dgm:pt>
    <dgm:pt modelId="{3AAF2222-864D-44E6-BE47-6370B3825E4A}" type="sibTrans" cxnId="{FA65A28D-042E-41E1-A4E1-66A3FB4506CD}">
      <dgm:prSet/>
      <dgm:spPr/>
      <dgm:t>
        <a:bodyPr/>
        <a:lstStyle/>
        <a:p>
          <a:endParaRPr lang="en-US"/>
        </a:p>
      </dgm:t>
    </dgm:pt>
    <dgm:pt modelId="{823643F6-7C83-4D4E-85CE-CC27F4022988}">
      <dgm:prSet phldrT="[Text]"/>
      <dgm:spPr/>
      <dgm:t>
        <a:bodyPr/>
        <a:lstStyle/>
        <a:p>
          <a:r>
            <a:rPr lang="en-US" baseline="30000" dirty="0" smtClean="0"/>
            <a:t>22 </a:t>
          </a:r>
          <a:r>
            <a:rPr lang="en-US" dirty="0" smtClean="0"/>
            <a:t>As they began to sing and praise, the Lord set ambushes against the men of Ammon and Moab and Mount </a:t>
          </a:r>
          <a:r>
            <a:rPr lang="en-US" dirty="0" err="1" smtClean="0"/>
            <a:t>Seir</a:t>
          </a:r>
          <a:r>
            <a:rPr lang="en-US" dirty="0" smtClean="0"/>
            <a:t> who were invading Judah, and they were defeated. </a:t>
          </a:r>
          <a:endParaRPr lang="en-US" dirty="0"/>
        </a:p>
      </dgm:t>
    </dgm:pt>
    <dgm:pt modelId="{388731B6-FCDF-4627-BE49-8F3F26F03E56}" type="parTrans" cxnId="{C2976405-7A88-48A6-BFE0-5DCCD992FD4E}">
      <dgm:prSet/>
      <dgm:spPr/>
    </dgm:pt>
    <dgm:pt modelId="{2EE6C31E-F706-490F-A785-BF50AF19822C}" type="sibTrans" cxnId="{C2976405-7A88-48A6-BFE0-5DCCD992FD4E}">
      <dgm:prSet/>
      <dgm:spPr/>
    </dgm:pt>
    <dgm:pt modelId="{9C31B940-87DD-40F0-B616-75489BF074FE}" type="pres">
      <dgm:prSet presAssocID="{F8CE53D1-0835-473A-82D0-C9312021DF4F}" presName="linear" presStyleCnt="0">
        <dgm:presLayoutVars>
          <dgm:animLvl val="lvl"/>
          <dgm:resizeHandles val="exact"/>
        </dgm:presLayoutVars>
      </dgm:prSet>
      <dgm:spPr/>
    </dgm:pt>
    <dgm:pt modelId="{6919EB97-B7A1-407D-A742-FB48E9134CD4}" type="pres">
      <dgm:prSet presAssocID="{C0F40749-07D2-4480-85F2-E6CFF593E1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82B72-A9F3-423F-890B-A6204C2B219C}" type="pres">
      <dgm:prSet presAssocID="{C0F40749-07D2-4480-85F2-E6CFF593E15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DD2DC-F50A-4C37-AD25-089B648B9B2F}" type="pres">
      <dgm:prSet presAssocID="{9FF23032-2C33-468E-921A-4DC738057DE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AEA88A5-C6E6-4D75-89BC-8D84D1957026}" type="pres">
      <dgm:prSet presAssocID="{9FF23032-2C33-468E-921A-4DC738057D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3DC1-C901-4315-A057-030F4080FA62}" type="presOf" srcId="{A845CE17-AF6E-42D5-BC05-58CACE2EC327}" destId="{43382B72-A9F3-423F-890B-A6204C2B219C}" srcOrd="0" destOrd="0" presId="urn:microsoft.com/office/officeart/2005/8/layout/vList2"/>
    <dgm:cxn modelId="{77CF5477-79B0-4049-B22C-A2E6ED139128}" type="presOf" srcId="{350B54DD-9B38-4124-B61F-91D675DFACFB}" destId="{6AEA88A5-C6E6-4D75-89BC-8D84D1957026}" srcOrd="0" destOrd="0" presId="urn:microsoft.com/office/officeart/2005/8/layout/vList2"/>
    <dgm:cxn modelId="{DFEBCA89-9D09-4982-B9F4-89D0E9A5E333}" type="presOf" srcId="{9FF23032-2C33-468E-921A-4DC738057DE9}" destId="{A96DD2DC-F50A-4C37-AD25-089B648B9B2F}" srcOrd="0" destOrd="0" presId="urn:microsoft.com/office/officeart/2005/8/layout/vList2"/>
    <dgm:cxn modelId="{8458936D-7DBC-4F04-A078-186F255276A2}" srcId="{C0F40749-07D2-4480-85F2-E6CFF593E150}" destId="{A845CE17-AF6E-42D5-BC05-58CACE2EC327}" srcOrd="0" destOrd="0" parTransId="{83580A48-2D78-4BD3-BF05-3379D0A9D6E7}" sibTransId="{7D5B49AA-18EA-46F4-A8C8-091716D77896}"/>
    <dgm:cxn modelId="{FA65A28D-042E-41E1-A4E1-66A3FB4506CD}" srcId="{9FF23032-2C33-468E-921A-4DC738057DE9}" destId="{350B54DD-9B38-4124-B61F-91D675DFACFB}" srcOrd="0" destOrd="0" parTransId="{67EBF4A1-129D-44BF-B090-38D607526287}" sibTransId="{3AAF2222-864D-44E6-BE47-6370B3825E4A}"/>
    <dgm:cxn modelId="{DD9C6454-DB1F-4A02-8797-FD6EF14E71C7}" srcId="{F8CE53D1-0835-473A-82D0-C9312021DF4F}" destId="{C0F40749-07D2-4480-85F2-E6CFF593E150}" srcOrd="0" destOrd="0" parTransId="{C6E29E05-D73A-4925-8F22-D8BB17696D4C}" sibTransId="{84519EEB-2012-4A4C-9B36-8276C92BCA57}"/>
    <dgm:cxn modelId="{C3ED40E9-B7E2-4EEC-98CF-ED46A6B68755}" srcId="{F8CE53D1-0835-473A-82D0-C9312021DF4F}" destId="{9FF23032-2C33-468E-921A-4DC738057DE9}" srcOrd="1" destOrd="0" parTransId="{FF34BDAA-ACD4-4AF6-9754-7FDB30C0576B}" sibTransId="{92A78749-E176-40C8-9F00-BD95442DD1BA}"/>
    <dgm:cxn modelId="{9FBB6AD1-FBA0-4B3E-983D-C5552BE8BBDA}" type="presOf" srcId="{C0F40749-07D2-4480-85F2-E6CFF593E150}" destId="{6919EB97-B7A1-407D-A742-FB48E9134CD4}" srcOrd="0" destOrd="0" presId="urn:microsoft.com/office/officeart/2005/8/layout/vList2"/>
    <dgm:cxn modelId="{F5E54545-775C-44D6-897C-2650968C582E}" type="presOf" srcId="{F8CE53D1-0835-473A-82D0-C9312021DF4F}" destId="{9C31B940-87DD-40F0-B616-75489BF074FE}" srcOrd="0" destOrd="0" presId="urn:microsoft.com/office/officeart/2005/8/layout/vList2"/>
    <dgm:cxn modelId="{C2976405-7A88-48A6-BFE0-5DCCD992FD4E}" srcId="{C0F40749-07D2-4480-85F2-E6CFF593E150}" destId="{823643F6-7C83-4D4E-85CE-CC27F4022988}" srcOrd="1" destOrd="0" parTransId="{388731B6-FCDF-4627-BE49-8F3F26F03E56}" sibTransId="{2EE6C31E-F706-490F-A785-BF50AF19822C}"/>
    <dgm:cxn modelId="{D1294837-F234-43F2-AB25-49B37E86CF97}" type="presOf" srcId="{823643F6-7C83-4D4E-85CE-CC27F4022988}" destId="{43382B72-A9F3-423F-890B-A6204C2B219C}" srcOrd="0" destOrd="1" presId="urn:microsoft.com/office/officeart/2005/8/layout/vList2"/>
    <dgm:cxn modelId="{7A415E09-13D0-4977-9D7D-5ECDCC4A2C35}" type="presParOf" srcId="{9C31B940-87DD-40F0-B616-75489BF074FE}" destId="{6919EB97-B7A1-407D-A742-FB48E9134CD4}" srcOrd="0" destOrd="0" presId="urn:microsoft.com/office/officeart/2005/8/layout/vList2"/>
    <dgm:cxn modelId="{34ACF819-D95D-44EF-A574-D7EBFF8A9805}" type="presParOf" srcId="{9C31B940-87DD-40F0-B616-75489BF074FE}" destId="{43382B72-A9F3-423F-890B-A6204C2B219C}" srcOrd="1" destOrd="0" presId="urn:microsoft.com/office/officeart/2005/8/layout/vList2"/>
    <dgm:cxn modelId="{8CDBC126-23D2-4339-BF9C-7A1397188BDD}" type="presParOf" srcId="{9C31B940-87DD-40F0-B616-75489BF074FE}" destId="{A96DD2DC-F50A-4C37-AD25-089B648B9B2F}" srcOrd="2" destOrd="0" presId="urn:microsoft.com/office/officeart/2005/8/layout/vList2"/>
    <dgm:cxn modelId="{4CB35F6B-5C84-45D7-B721-9334EB870B70}" type="presParOf" srcId="{9C31B940-87DD-40F0-B616-75489BF074FE}" destId="{6AEA88A5-C6E6-4D75-89BC-8D84D195702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173E2C-3D4B-4F42-B9CF-6461C4E923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565E9-1C36-4F49-98B4-1006C1A316AA}">
      <dgm:prSet phldrT="[Text]"/>
      <dgm:spPr/>
      <dgm:t>
        <a:bodyPr/>
        <a:lstStyle/>
        <a:p>
          <a:r>
            <a:rPr lang="en-US" dirty="0" smtClean="0"/>
            <a:t>God’s voice</a:t>
          </a:r>
          <a:endParaRPr lang="en-US" dirty="0"/>
        </a:p>
      </dgm:t>
    </dgm:pt>
    <dgm:pt modelId="{792B3390-D810-4864-8A03-C120CA13682E}" type="parTrans" cxnId="{FAC4E49C-6A1D-43CB-B104-E91121FEE164}">
      <dgm:prSet/>
      <dgm:spPr/>
      <dgm:t>
        <a:bodyPr/>
        <a:lstStyle/>
        <a:p>
          <a:endParaRPr lang="en-US"/>
        </a:p>
      </dgm:t>
    </dgm:pt>
    <dgm:pt modelId="{07B3FFB7-B068-4D20-BB4E-6098BCAA9B25}" type="sibTrans" cxnId="{FAC4E49C-6A1D-43CB-B104-E91121FEE164}">
      <dgm:prSet/>
      <dgm:spPr/>
      <dgm:t>
        <a:bodyPr/>
        <a:lstStyle/>
        <a:p>
          <a:endParaRPr lang="en-US"/>
        </a:p>
      </dgm:t>
    </dgm:pt>
    <dgm:pt modelId="{7BB991E4-DCF4-4988-BADD-DF9BAA651628}">
      <dgm:prSet phldrT="[Text]"/>
      <dgm:spPr/>
      <dgm:t>
        <a:bodyPr/>
        <a:lstStyle/>
        <a:p>
          <a:r>
            <a:rPr lang="en-US" dirty="0" smtClean="0"/>
            <a:t>What is your favorite scripture about praise?</a:t>
          </a:r>
          <a:endParaRPr lang="en-US" dirty="0"/>
        </a:p>
      </dgm:t>
    </dgm:pt>
    <dgm:pt modelId="{F53062E5-C31C-4ED6-860C-93AAC329388D}" type="parTrans" cxnId="{EFFE148D-B33E-4FB5-84F2-CE2BCC8152DF}">
      <dgm:prSet/>
      <dgm:spPr/>
      <dgm:t>
        <a:bodyPr/>
        <a:lstStyle/>
        <a:p>
          <a:endParaRPr lang="en-US"/>
        </a:p>
      </dgm:t>
    </dgm:pt>
    <dgm:pt modelId="{6DAD4C35-CE19-4B5C-A7BF-824FEF761F85}" type="sibTrans" cxnId="{EFFE148D-B33E-4FB5-84F2-CE2BCC8152DF}">
      <dgm:prSet/>
      <dgm:spPr/>
      <dgm:t>
        <a:bodyPr/>
        <a:lstStyle/>
        <a:p>
          <a:endParaRPr lang="en-US"/>
        </a:p>
      </dgm:t>
    </dgm:pt>
    <dgm:pt modelId="{BBF31608-1AE5-4683-8109-8ACDDFED125E}">
      <dgm:prSet phldrT="[Text]"/>
      <dgm:spPr/>
      <dgm:t>
        <a:bodyPr/>
        <a:lstStyle/>
        <a:p>
          <a:r>
            <a:rPr lang="en-US" dirty="0" smtClean="0"/>
            <a:t>What does it suggest about God’s desire for us?</a:t>
          </a:r>
          <a:endParaRPr lang="en-US" dirty="0"/>
        </a:p>
      </dgm:t>
    </dgm:pt>
    <dgm:pt modelId="{5964E683-1FA1-4D0C-87B6-B5919FDB8BC8}" type="parTrans" cxnId="{9261BF4F-4505-47D4-B767-8D49A482A61B}">
      <dgm:prSet/>
      <dgm:spPr/>
      <dgm:t>
        <a:bodyPr/>
        <a:lstStyle/>
        <a:p>
          <a:endParaRPr lang="en-US"/>
        </a:p>
      </dgm:t>
    </dgm:pt>
    <dgm:pt modelId="{AD8F5542-BCB7-4641-869F-A72CAA73366C}" type="sibTrans" cxnId="{9261BF4F-4505-47D4-B767-8D49A482A61B}">
      <dgm:prSet/>
      <dgm:spPr/>
      <dgm:t>
        <a:bodyPr/>
        <a:lstStyle/>
        <a:p>
          <a:endParaRPr lang="en-US"/>
        </a:p>
      </dgm:t>
    </dgm:pt>
    <dgm:pt modelId="{916D7282-2925-467D-96FE-4025F7633143}">
      <dgm:prSet phldrT="[Text]"/>
      <dgm:spPr/>
      <dgm:t>
        <a:bodyPr/>
        <a:lstStyle/>
        <a:p>
          <a:r>
            <a:rPr lang="en-US" dirty="0" smtClean="0"/>
            <a:t>God’s creation</a:t>
          </a:r>
          <a:endParaRPr lang="en-US" dirty="0"/>
        </a:p>
      </dgm:t>
    </dgm:pt>
    <dgm:pt modelId="{424F529D-0FA3-4D39-9D5F-0DB80C70DE8E}" type="parTrans" cxnId="{5A50CBD5-DB12-4197-BFAB-9DF83D7C1FD3}">
      <dgm:prSet/>
      <dgm:spPr/>
      <dgm:t>
        <a:bodyPr/>
        <a:lstStyle/>
        <a:p>
          <a:endParaRPr lang="en-US"/>
        </a:p>
      </dgm:t>
    </dgm:pt>
    <dgm:pt modelId="{A36FD25B-3730-47A9-B4B0-96C37348DD70}" type="sibTrans" cxnId="{5A50CBD5-DB12-4197-BFAB-9DF83D7C1FD3}">
      <dgm:prSet/>
      <dgm:spPr/>
      <dgm:t>
        <a:bodyPr/>
        <a:lstStyle/>
        <a:p>
          <a:endParaRPr lang="en-US"/>
        </a:p>
      </dgm:t>
    </dgm:pt>
    <dgm:pt modelId="{2C439036-6CFD-4FDA-AE6F-0FE7E0F1F0B0}">
      <dgm:prSet phldrT="[Text]"/>
      <dgm:spPr/>
      <dgm:t>
        <a:bodyPr/>
        <a:lstStyle/>
        <a:p>
          <a:r>
            <a:rPr lang="en-US" dirty="0" smtClean="0"/>
            <a:t>What inanimate or non-human creations show praise to God?</a:t>
          </a:r>
          <a:endParaRPr lang="en-US" dirty="0"/>
        </a:p>
      </dgm:t>
    </dgm:pt>
    <dgm:pt modelId="{D30A1BEB-F969-4D18-A69D-ABA865AC0A60}" type="parTrans" cxnId="{54B23665-E6D4-481D-B0B2-189B3DBC9BA5}">
      <dgm:prSet/>
      <dgm:spPr/>
      <dgm:t>
        <a:bodyPr/>
        <a:lstStyle/>
        <a:p>
          <a:endParaRPr lang="en-US"/>
        </a:p>
      </dgm:t>
    </dgm:pt>
    <dgm:pt modelId="{60168CBF-12F8-4B51-8C4D-797D59A9D196}" type="sibTrans" cxnId="{54B23665-E6D4-481D-B0B2-189B3DBC9BA5}">
      <dgm:prSet/>
      <dgm:spPr/>
      <dgm:t>
        <a:bodyPr/>
        <a:lstStyle/>
        <a:p>
          <a:endParaRPr lang="en-US"/>
        </a:p>
      </dgm:t>
    </dgm:pt>
    <dgm:pt modelId="{CBF3B59B-FE0F-4C5A-A084-8D5BAA64842C}">
      <dgm:prSet phldrT="[Text]"/>
      <dgm:spPr/>
      <dgm:t>
        <a:bodyPr/>
        <a:lstStyle/>
        <a:p>
          <a:r>
            <a:rPr lang="en-US" dirty="0" smtClean="0"/>
            <a:t>How do these items show praise?</a:t>
          </a:r>
          <a:endParaRPr lang="en-US" dirty="0"/>
        </a:p>
      </dgm:t>
    </dgm:pt>
    <dgm:pt modelId="{CEEDB1ED-D774-4203-809E-61A0B286730F}" type="parTrans" cxnId="{81098448-186F-4CB2-905C-1817C7755164}">
      <dgm:prSet/>
      <dgm:spPr/>
      <dgm:t>
        <a:bodyPr/>
        <a:lstStyle/>
        <a:p>
          <a:endParaRPr lang="en-US"/>
        </a:p>
      </dgm:t>
    </dgm:pt>
    <dgm:pt modelId="{658545BE-A464-4708-96E0-EE8F5DA315B2}" type="sibTrans" cxnId="{81098448-186F-4CB2-905C-1817C7755164}">
      <dgm:prSet/>
      <dgm:spPr/>
      <dgm:t>
        <a:bodyPr/>
        <a:lstStyle/>
        <a:p>
          <a:endParaRPr lang="en-US"/>
        </a:p>
      </dgm:t>
    </dgm:pt>
    <dgm:pt modelId="{F81EC259-4044-4FD7-8C98-A3BF2BE8E4CA}">
      <dgm:prSet phldrT="[Text]"/>
      <dgm:spPr/>
      <dgm:t>
        <a:bodyPr/>
        <a:lstStyle/>
        <a:p>
          <a:r>
            <a:rPr lang="en-US" dirty="0" smtClean="0"/>
            <a:t>God’s protection</a:t>
          </a:r>
          <a:endParaRPr lang="en-US" dirty="0"/>
        </a:p>
      </dgm:t>
    </dgm:pt>
    <dgm:pt modelId="{3DB7EFE1-E9DA-4011-A560-CD804EDB5C5D}" type="parTrans" cxnId="{CE0927B9-2884-4945-9CD3-078F3C5B3D57}">
      <dgm:prSet/>
      <dgm:spPr/>
      <dgm:t>
        <a:bodyPr/>
        <a:lstStyle/>
        <a:p>
          <a:endParaRPr lang="en-US"/>
        </a:p>
      </dgm:t>
    </dgm:pt>
    <dgm:pt modelId="{CC20FDF0-C947-4D83-A427-5218AC1D6197}" type="sibTrans" cxnId="{CE0927B9-2884-4945-9CD3-078F3C5B3D57}">
      <dgm:prSet/>
      <dgm:spPr/>
      <dgm:t>
        <a:bodyPr/>
        <a:lstStyle/>
        <a:p>
          <a:endParaRPr lang="en-US"/>
        </a:p>
      </dgm:t>
    </dgm:pt>
    <dgm:pt modelId="{7269A3CD-4399-4CB0-9963-88858324110B}">
      <dgm:prSet phldrT="[Text]"/>
      <dgm:spPr/>
      <dgm:t>
        <a:bodyPr/>
        <a:lstStyle/>
        <a:p>
          <a:r>
            <a:rPr lang="en-US" dirty="0" smtClean="0"/>
            <a:t>What is a name that God uses to show that He is a protector?</a:t>
          </a:r>
          <a:endParaRPr lang="en-US" dirty="0"/>
        </a:p>
      </dgm:t>
    </dgm:pt>
    <dgm:pt modelId="{F6BF9323-1049-4BA5-A10B-5BAF472CD0EB}" type="parTrans" cxnId="{AE46D529-AA82-4F73-BEB8-D7E7C208FE77}">
      <dgm:prSet/>
      <dgm:spPr/>
      <dgm:t>
        <a:bodyPr/>
        <a:lstStyle/>
        <a:p>
          <a:endParaRPr lang="en-US"/>
        </a:p>
      </dgm:t>
    </dgm:pt>
    <dgm:pt modelId="{37112615-21F7-43BA-BFF0-576B8AF2B945}" type="sibTrans" cxnId="{AE46D529-AA82-4F73-BEB8-D7E7C208FE77}">
      <dgm:prSet/>
      <dgm:spPr/>
      <dgm:t>
        <a:bodyPr/>
        <a:lstStyle/>
        <a:p>
          <a:endParaRPr lang="en-US"/>
        </a:p>
      </dgm:t>
    </dgm:pt>
    <dgm:pt modelId="{24DB44ED-6CF9-42FC-BD5D-84E4D0297322}">
      <dgm:prSet phldrT="[Text]"/>
      <dgm:spPr/>
      <dgm:t>
        <a:bodyPr/>
        <a:lstStyle/>
        <a:p>
          <a:r>
            <a:rPr lang="en-US" dirty="0" smtClean="0"/>
            <a:t>What is the book, chapter, and verse of the scripture that you chose as evidence of this?</a:t>
          </a:r>
          <a:endParaRPr lang="en-US" dirty="0"/>
        </a:p>
      </dgm:t>
    </dgm:pt>
    <dgm:pt modelId="{7D50CC83-3A09-4367-9400-0CE08E0F2F40}" type="parTrans" cxnId="{456138FA-FD59-443C-B232-754FBDBBABAB}">
      <dgm:prSet/>
      <dgm:spPr/>
      <dgm:t>
        <a:bodyPr/>
        <a:lstStyle/>
        <a:p>
          <a:endParaRPr lang="en-US"/>
        </a:p>
      </dgm:t>
    </dgm:pt>
    <dgm:pt modelId="{C74396B0-A201-4646-B322-219A73F54AF9}" type="sibTrans" cxnId="{456138FA-FD59-443C-B232-754FBDBBABAB}">
      <dgm:prSet/>
      <dgm:spPr/>
      <dgm:t>
        <a:bodyPr/>
        <a:lstStyle/>
        <a:p>
          <a:endParaRPr lang="en-US"/>
        </a:p>
      </dgm:t>
    </dgm:pt>
    <dgm:pt modelId="{D4A52B06-51E8-427C-85E7-78584337F85E}" type="pres">
      <dgm:prSet presAssocID="{68173E2C-3D4B-4F42-B9CF-6461C4E923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0CA072-C497-45CE-AAE3-9B2295DB4433}" type="pres">
      <dgm:prSet presAssocID="{F4D565E9-1C36-4F49-98B4-1006C1A316AA}" presName="composite" presStyleCnt="0"/>
      <dgm:spPr/>
    </dgm:pt>
    <dgm:pt modelId="{A41B3AEF-6C54-4FF0-8853-030AF2388F6E}" type="pres">
      <dgm:prSet presAssocID="{F4D565E9-1C36-4F49-98B4-1006C1A316A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B38BA-90BF-4077-AE77-6E3CC84061A9}" type="pres">
      <dgm:prSet presAssocID="{F4D565E9-1C36-4F49-98B4-1006C1A316A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FD7A1-64C4-44CB-B564-50B4E861ED0D}" type="pres">
      <dgm:prSet presAssocID="{07B3FFB7-B068-4D20-BB4E-6098BCAA9B25}" presName="space" presStyleCnt="0"/>
      <dgm:spPr/>
    </dgm:pt>
    <dgm:pt modelId="{09155BB6-DE7C-42D0-864C-8E340939F344}" type="pres">
      <dgm:prSet presAssocID="{916D7282-2925-467D-96FE-4025F7633143}" presName="composite" presStyleCnt="0"/>
      <dgm:spPr/>
    </dgm:pt>
    <dgm:pt modelId="{2FC41454-7D63-4EF9-B588-5225FF2F6E77}" type="pres">
      <dgm:prSet presAssocID="{916D7282-2925-467D-96FE-4025F76331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54B5A-CCAA-476E-BE9A-51BFE8CD0BD5}" type="pres">
      <dgm:prSet presAssocID="{916D7282-2925-467D-96FE-4025F763314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9A96D-40FA-49D4-A4B3-D168A372AEE5}" type="pres">
      <dgm:prSet presAssocID="{A36FD25B-3730-47A9-B4B0-96C37348DD70}" presName="space" presStyleCnt="0"/>
      <dgm:spPr/>
    </dgm:pt>
    <dgm:pt modelId="{9E72860F-0F0B-4A24-A2D3-B4E6187DFB17}" type="pres">
      <dgm:prSet presAssocID="{F81EC259-4044-4FD7-8C98-A3BF2BE8E4CA}" presName="composite" presStyleCnt="0"/>
      <dgm:spPr/>
    </dgm:pt>
    <dgm:pt modelId="{7331AD1A-5819-4CC7-9316-98B4E8CA109E}" type="pres">
      <dgm:prSet presAssocID="{F81EC259-4044-4FD7-8C98-A3BF2BE8E4C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23A53-1C5F-4D52-B082-B820BF6B6EC0}" type="pres">
      <dgm:prSet presAssocID="{F81EC259-4044-4FD7-8C98-A3BF2BE8E4C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927B9-2884-4945-9CD3-078F3C5B3D57}" srcId="{68173E2C-3D4B-4F42-B9CF-6461C4E923B6}" destId="{F81EC259-4044-4FD7-8C98-A3BF2BE8E4CA}" srcOrd="2" destOrd="0" parTransId="{3DB7EFE1-E9DA-4011-A560-CD804EDB5C5D}" sibTransId="{CC20FDF0-C947-4D83-A427-5218AC1D6197}"/>
    <dgm:cxn modelId="{E466AB27-51B2-497F-B06D-1C49E1E5522F}" type="presOf" srcId="{7269A3CD-4399-4CB0-9963-88858324110B}" destId="{31B23A53-1C5F-4D52-B082-B820BF6B6EC0}" srcOrd="0" destOrd="0" presId="urn:microsoft.com/office/officeart/2005/8/layout/hList1"/>
    <dgm:cxn modelId="{BCE79C25-F6A8-4AC7-82CF-7BA696F75839}" type="presOf" srcId="{7BB991E4-DCF4-4988-BADD-DF9BAA651628}" destId="{69FB38BA-90BF-4077-AE77-6E3CC84061A9}" srcOrd="0" destOrd="0" presId="urn:microsoft.com/office/officeart/2005/8/layout/hList1"/>
    <dgm:cxn modelId="{AE46D529-AA82-4F73-BEB8-D7E7C208FE77}" srcId="{F81EC259-4044-4FD7-8C98-A3BF2BE8E4CA}" destId="{7269A3CD-4399-4CB0-9963-88858324110B}" srcOrd="0" destOrd="0" parTransId="{F6BF9323-1049-4BA5-A10B-5BAF472CD0EB}" sibTransId="{37112615-21F7-43BA-BFF0-576B8AF2B945}"/>
    <dgm:cxn modelId="{5A50CBD5-DB12-4197-BFAB-9DF83D7C1FD3}" srcId="{68173E2C-3D4B-4F42-B9CF-6461C4E923B6}" destId="{916D7282-2925-467D-96FE-4025F7633143}" srcOrd="1" destOrd="0" parTransId="{424F529D-0FA3-4D39-9D5F-0DB80C70DE8E}" sibTransId="{A36FD25B-3730-47A9-B4B0-96C37348DD70}"/>
    <dgm:cxn modelId="{81098448-186F-4CB2-905C-1817C7755164}" srcId="{916D7282-2925-467D-96FE-4025F7633143}" destId="{CBF3B59B-FE0F-4C5A-A084-8D5BAA64842C}" srcOrd="1" destOrd="0" parTransId="{CEEDB1ED-D774-4203-809E-61A0B286730F}" sibTransId="{658545BE-A464-4708-96E0-EE8F5DA315B2}"/>
    <dgm:cxn modelId="{EF1E65F7-CC0D-4686-ABC0-D10E57AF79DD}" type="presOf" srcId="{2C439036-6CFD-4FDA-AE6F-0FE7E0F1F0B0}" destId="{50154B5A-CCAA-476E-BE9A-51BFE8CD0BD5}" srcOrd="0" destOrd="0" presId="urn:microsoft.com/office/officeart/2005/8/layout/hList1"/>
    <dgm:cxn modelId="{456138FA-FD59-443C-B232-754FBDBBABAB}" srcId="{F81EC259-4044-4FD7-8C98-A3BF2BE8E4CA}" destId="{24DB44ED-6CF9-42FC-BD5D-84E4D0297322}" srcOrd="1" destOrd="0" parTransId="{7D50CC83-3A09-4367-9400-0CE08E0F2F40}" sibTransId="{C74396B0-A201-4646-B322-219A73F54AF9}"/>
    <dgm:cxn modelId="{EFFE148D-B33E-4FB5-84F2-CE2BCC8152DF}" srcId="{F4D565E9-1C36-4F49-98B4-1006C1A316AA}" destId="{7BB991E4-DCF4-4988-BADD-DF9BAA651628}" srcOrd="0" destOrd="0" parTransId="{F53062E5-C31C-4ED6-860C-93AAC329388D}" sibTransId="{6DAD4C35-CE19-4B5C-A7BF-824FEF761F85}"/>
    <dgm:cxn modelId="{8E902D1D-6C30-406F-9D57-2CA2366597C7}" type="presOf" srcId="{CBF3B59B-FE0F-4C5A-A084-8D5BAA64842C}" destId="{50154B5A-CCAA-476E-BE9A-51BFE8CD0BD5}" srcOrd="0" destOrd="1" presId="urn:microsoft.com/office/officeart/2005/8/layout/hList1"/>
    <dgm:cxn modelId="{686F55EE-B386-42E8-8A66-55D4E0395375}" type="presOf" srcId="{68173E2C-3D4B-4F42-B9CF-6461C4E923B6}" destId="{D4A52B06-51E8-427C-85E7-78584337F85E}" srcOrd="0" destOrd="0" presId="urn:microsoft.com/office/officeart/2005/8/layout/hList1"/>
    <dgm:cxn modelId="{D8DADC4E-FEEB-443E-8522-4AC1D98AA387}" type="presOf" srcId="{BBF31608-1AE5-4683-8109-8ACDDFED125E}" destId="{69FB38BA-90BF-4077-AE77-6E3CC84061A9}" srcOrd="0" destOrd="1" presId="urn:microsoft.com/office/officeart/2005/8/layout/hList1"/>
    <dgm:cxn modelId="{1AE125BA-AD09-4EEE-B29E-EC466D36F0D5}" type="presOf" srcId="{F4D565E9-1C36-4F49-98B4-1006C1A316AA}" destId="{A41B3AEF-6C54-4FF0-8853-030AF2388F6E}" srcOrd="0" destOrd="0" presId="urn:microsoft.com/office/officeart/2005/8/layout/hList1"/>
    <dgm:cxn modelId="{FAC4E49C-6A1D-43CB-B104-E91121FEE164}" srcId="{68173E2C-3D4B-4F42-B9CF-6461C4E923B6}" destId="{F4D565E9-1C36-4F49-98B4-1006C1A316AA}" srcOrd="0" destOrd="0" parTransId="{792B3390-D810-4864-8A03-C120CA13682E}" sibTransId="{07B3FFB7-B068-4D20-BB4E-6098BCAA9B25}"/>
    <dgm:cxn modelId="{54B23665-E6D4-481D-B0B2-189B3DBC9BA5}" srcId="{916D7282-2925-467D-96FE-4025F7633143}" destId="{2C439036-6CFD-4FDA-AE6F-0FE7E0F1F0B0}" srcOrd="0" destOrd="0" parTransId="{D30A1BEB-F969-4D18-A69D-ABA865AC0A60}" sibTransId="{60168CBF-12F8-4B51-8C4D-797D59A9D196}"/>
    <dgm:cxn modelId="{9261BF4F-4505-47D4-B767-8D49A482A61B}" srcId="{F4D565E9-1C36-4F49-98B4-1006C1A316AA}" destId="{BBF31608-1AE5-4683-8109-8ACDDFED125E}" srcOrd="1" destOrd="0" parTransId="{5964E683-1FA1-4D0C-87B6-B5919FDB8BC8}" sibTransId="{AD8F5542-BCB7-4641-869F-A72CAA73366C}"/>
    <dgm:cxn modelId="{9E022652-F690-407F-94A1-21FA9A0BBB78}" type="presOf" srcId="{24DB44ED-6CF9-42FC-BD5D-84E4D0297322}" destId="{31B23A53-1C5F-4D52-B082-B820BF6B6EC0}" srcOrd="0" destOrd="1" presId="urn:microsoft.com/office/officeart/2005/8/layout/hList1"/>
    <dgm:cxn modelId="{091C6D85-12A8-46F3-BB83-539985C6784E}" type="presOf" srcId="{F81EC259-4044-4FD7-8C98-A3BF2BE8E4CA}" destId="{7331AD1A-5819-4CC7-9316-98B4E8CA109E}" srcOrd="0" destOrd="0" presId="urn:microsoft.com/office/officeart/2005/8/layout/hList1"/>
    <dgm:cxn modelId="{027EBEEB-143E-48D2-8B14-11EDB1F0C203}" type="presOf" srcId="{916D7282-2925-467D-96FE-4025F7633143}" destId="{2FC41454-7D63-4EF9-B588-5225FF2F6E77}" srcOrd="0" destOrd="0" presId="urn:microsoft.com/office/officeart/2005/8/layout/hList1"/>
    <dgm:cxn modelId="{C7C83F39-AC33-4D74-9256-FDA51478DE85}" type="presParOf" srcId="{D4A52B06-51E8-427C-85E7-78584337F85E}" destId="{5C0CA072-C497-45CE-AAE3-9B2295DB4433}" srcOrd="0" destOrd="0" presId="urn:microsoft.com/office/officeart/2005/8/layout/hList1"/>
    <dgm:cxn modelId="{CAB36571-B699-49CE-BD69-14D7B0817361}" type="presParOf" srcId="{5C0CA072-C497-45CE-AAE3-9B2295DB4433}" destId="{A41B3AEF-6C54-4FF0-8853-030AF2388F6E}" srcOrd="0" destOrd="0" presId="urn:microsoft.com/office/officeart/2005/8/layout/hList1"/>
    <dgm:cxn modelId="{ADCB8CDE-01F1-45D1-9B35-FF6D14558725}" type="presParOf" srcId="{5C0CA072-C497-45CE-AAE3-9B2295DB4433}" destId="{69FB38BA-90BF-4077-AE77-6E3CC84061A9}" srcOrd="1" destOrd="0" presId="urn:microsoft.com/office/officeart/2005/8/layout/hList1"/>
    <dgm:cxn modelId="{D3EE8D5B-1257-40F7-A7D1-C3237ADA6A69}" type="presParOf" srcId="{D4A52B06-51E8-427C-85E7-78584337F85E}" destId="{E36FD7A1-64C4-44CB-B564-50B4E861ED0D}" srcOrd="1" destOrd="0" presId="urn:microsoft.com/office/officeart/2005/8/layout/hList1"/>
    <dgm:cxn modelId="{580880FF-250C-48DB-BE1F-A6ED46C84AFF}" type="presParOf" srcId="{D4A52B06-51E8-427C-85E7-78584337F85E}" destId="{09155BB6-DE7C-42D0-864C-8E340939F344}" srcOrd="2" destOrd="0" presId="urn:microsoft.com/office/officeart/2005/8/layout/hList1"/>
    <dgm:cxn modelId="{59E73D2F-384F-4E08-ABA0-B5FD609AC209}" type="presParOf" srcId="{09155BB6-DE7C-42D0-864C-8E340939F344}" destId="{2FC41454-7D63-4EF9-B588-5225FF2F6E77}" srcOrd="0" destOrd="0" presId="urn:microsoft.com/office/officeart/2005/8/layout/hList1"/>
    <dgm:cxn modelId="{E60ED41D-F858-469F-9C96-FD5FC2840922}" type="presParOf" srcId="{09155BB6-DE7C-42D0-864C-8E340939F344}" destId="{50154B5A-CCAA-476E-BE9A-51BFE8CD0BD5}" srcOrd="1" destOrd="0" presId="urn:microsoft.com/office/officeart/2005/8/layout/hList1"/>
    <dgm:cxn modelId="{64169910-0D74-49E9-93F9-3EBF47525B2A}" type="presParOf" srcId="{D4A52B06-51E8-427C-85E7-78584337F85E}" destId="{1789A96D-40FA-49D4-A4B3-D168A372AEE5}" srcOrd="3" destOrd="0" presId="urn:microsoft.com/office/officeart/2005/8/layout/hList1"/>
    <dgm:cxn modelId="{29BF78A6-7F41-49F9-925B-260A064BBFAB}" type="presParOf" srcId="{D4A52B06-51E8-427C-85E7-78584337F85E}" destId="{9E72860F-0F0B-4A24-A2D3-B4E6187DFB17}" srcOrd="4" destOrd="0" presId="urn:microsoft.com/office/officeart/2005/8/layout/hList1"/>
    <dgm:cxn modelId="{20AB2158-0988-4761-9E9B-49076D2125D3}" type="presParOf" srcId="{9E72860F-0F0B-4A24-A2D3-B4E6187DFB17}" destId="{7331AD1A-5819-4CC7-9316-98B4E8CA109E}" srcOrd="0" destOrd="0" presId="urn:microsoft.com/office/officeart/2005/8/layout/hList1"/>
    <dgm:cxn modelId="{8866B05F-4EC9-49A7-9A94-1682AA0F86C6}" type="presParOf" srcId="{9E72860F-0F0B-4A24-A2D3-B4E6187DFB17}" destId="{31B23A53-1C5F-4D52-B082-B820BF6B6E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C8CB8-ADE5-4904-AF86-55F5289C58BC}">
      <dsp:nvSpPr>
        <dsp:cNvPr id="0" name=""/>
        <dsp:cNvSpPr/>
      </dsp:nvSpPr>
      <dsp:spPr>
        <a:xfrm>
          <a:off x="577807" y="1619"/>
          <a:ext cx="2804940" cy="168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Sermon location</a:t>
          </a:r>
          <a:endParaRPr lang="en-US" sz="4600" kern="1200" dirty="0"/>
        </a:p>
      </dsp:txBody>
      <dsp:txXfrm>
        <a:off x="577807" y="1619"/>
        <a:ext cx="2804940" cy="1682964"/>
      </dsp:txXfrm>
    </dsp:sp>
    <dsp:sp modelId="{8573BADF-A243-4126-B25D-236C2D89EC7C}">
      <dsp:nvSpPr>
        <dsp:cNvPr id="0" name=""/>
        <dsp:cNvSpPr/>
      </dsp:nvSpPr>
      <dsp:spPr>
        <a:xfrm>
          <a:off x="3663242" y="1619"/>
          <a:ext cx="2804940" cy="168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Thesis statement</a:t>
          </a:r>
          <a:endParaRPr lang="en-US" sz="4600" kern="1200" dirty="0"/>
        </a:p>
      </dsp:txBody>
      <dsp:txXfrm>
        <a:off x="3663242" y="1619"/>
        <a:ext cx="2804940" cy="1682964"/>
      </dsp:txXfrm>
    </dsp:sp>
    <dsp:sp modelId="{6E3EBBE2-1881-451D-B1F2-1582A78D819D}">
      <dsp:nvSpPr>
        <dsp:cNvPr id="0" name=""/>
        <dsp:cNvSpPr/>
      </dsp:nvSpPr>
      <dsp:spPr>
        <a:xfrm>
          <a:off x="6748676" y="1619"/>
          <a:ext cx="2804940" cy="168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smtClean="0"/>
            <a:t>Points </a:t>
          </a:r>
          <a:r>
            <a:rPr lang="en-US" sz="4600" kern="1200" dirty="0" smtClean="0"/>
            <a:t>1-3</a:t>
          </a:r>
          <a:endParaRPr lang="en-US" sz="4600" kern="1200" dirty="0"/>
        </a:p>
      </dsp:txBody>
      <dsp:txXfrm>
        <a:off x="6748676" y="1619"/>
        <a:ext cx="2804940" cy="1682964"/>
      </dsp:txXfrm>
    </dsp:sp>
    <dsp:sp modelId="{3D3AC45A-EFD4-496B-82CE-D438C3FC9E78}">
      <dsp:nvSpPr>
        <dsp:cNvPr id="0" name=""/>
        <dsp:cNvSpPr/>
      </dsp:nvSpPr>
      <dsp:spPr>
        <a:xfrm>
          <a:off x="2120525" y="1965078"/>
          <a:ext cx="2804940" cy="168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Your turn</a:t>
          </a:r>
          <a:endParaRPr lang="en-US" sz="4600" kern="1200" dirty="0"/>
        </a:p>
      </dsp:txBody>
      <dsp:txXfrm>
        <a:off x="2120525" y="1965078"/>
        <a:ext cx="2804940" cy="1682964"/>
      </dsp:txXfrm>
    </dsp:sp>
    <dsp:sp modelId="{40E79CFA-7BF1-4D5D-B405-CECCE5B00469}">
      <dsp:nvSpPr>
        <dsp:cNvPr id="0" name=""/>
        <dsp:cNvSpPr/>
      </dsp:nvSpPr>
      <dsp:spPr>
        <a:xfrm>
          <a:off x="5205959" y="1965078"/>
          <a:ext cx="2804940" cy="168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Resources</a:t>
          </a:r>
          <a:endParaRPr lang="en-US" sz="4600" kern="1200" dirty="0"/>
        </a:p>
      </dsp:txBody>
      <dsp:txXfrm>
        <a:off x="5205959" y="1965078"/>
        <a:ext cx="2804940" cy="1682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1ED3E-B791-48F7-968A-129317A1B0C9}">
      <dsp:nvSpPr>
        <dsp:cNvPr id="0" name=""/>
        <dsp:cNvSpPr/>
      </dsp:nvSpPr>
      <dsp:spPr>
        <a:xfrm>
          <a:off x="0" y="44810"/>
          <a:ext cx="10131425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Scripture</a:t>
          </a:r>
          <a:endParaRPr lang="en-US" sz="2200" kern="1200" dirty="0"/>
        </a:p>
      </dsp:txBody>
      <dsp:txXfrm>
        <a:off x="25759" y="70569"/>
        <a:ext cx="10079907" cy="476152"/>
      </dsp:txXfrm>
    </dsp:sp>
    <dsp:sp modelId="{68D149A6-5EFA-4984-ABCC-ED4CFFDBD759}">
      <dsp:nvSpPr>
        <dsp:cNvPr id="0" name=""/>
        <dsp:cNvSpPr/>
      </dsp:nvSpPr>
      <dsp:spPr>
        <a:xfrm>
          <a:off x="0" y="572480"/>
          <a:ext cx="10131425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Psalm 95: 6-7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baseline="30000" dirty="0" smtClean="0"/>
            <a:t>6 </a:t>
          </a:r>
          <a:r>
            <a:rPr lang="en-US" sz="1700" kern="1200" dirty="0" smtClean="0"/>
            <a:t>Come, let us bow down in worship,</a:t>
          </a:r>
          <a:br>
            <a:rPr lang="en-US" sz="1700" kern="1200" dirty="0" smtClean="0"/>
          </a:br>
          <a:r>
            <a:rPr lang="en-US" sz="1700" kern="1200" dirty="0" smtClean="0"/>
            <a:t>    let us kneel before the Lord our Maker;</a:t>
          </a:r>
          <a:br>
            <a:rPr lang="en-US" sz="1700" kern="1200" dirty="0" smtClean="0"/>
          </a:br>
          <a:r>
            <a:rPr lang="en-US" sz="1700" kern="1200" baseline="30000" dirty="0" smtClean="0"/>
            <a:t>7 </a:t>
          </a:r>
          <a:r>
            <a:rPr lang="en-US" sz="1700" kern="1200" dirty="0" smtClean="0"/>
            <a:t>for he is our God</a:t>
          </a:r>
          <a:br>
            <a:rPr lang="en-US" sz="1700" kern="1200" dirty="0" smtClean="0"/>
          </a:br>
          <a:r>
            <a:rPr lang="en-US" sz="1700" kern="1200" dirty="0" smtClean="0"/>
            <a:t>    and we are the people of his pasture,</a:t>
          </a:r>
          <a:br>
            <a:rPr lang="en-US" sz="1700" kern="1200" dirty="0" smtClean="0"/>
          </a:br>
          <a:r>
            <a:rPr lang="en-US" sz="1700" kern="1200" dirty="0" smtClean="0"/>
            <a:t>    the flock under his care.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Today, if only you would hear his voice,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smtClean="0"/>
            <a:t> </a:t>
          </a:r>
          <a:endParaRPr lang="en-US" sz="1700" kern="1200"/>
        </a:p>
      </dsp:txBody>
      <dsp:txXfrm>
        <a:off x="0" y="572480"/>
        <a:ext cx="10131425" cy="2140380"/>
      </dsp:txXfrm>
    </dsp:sp>
    <dsp:sp modelId="{232AB95D-4476-4BCC-8DB2-5269AC16E322}">
      <dsp:nvSpPr>
        <dsp:cNvPr id="0" name=""/>
        <dsp:cNvSpPr/>
      </dsp:nvSpPr>
      <dsp:spPr>
        <a:xfrm>
          <a:off x="0" y="2712860"/>
          <a:ext cx="10131425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Assertion</a:t>
          </a:r>
          <a:endParaRPr lang="en-US" sz="2200" kern="1200" dirty="0"/>
        </a:p>
      </dsp:txBody>
      <dsp:txXfrm>
        <a:off x="25759" y="2738619"/>
        <a:ext cx="10079907" cy="476152"/>
      </dsp:txXfrm>
    </dsp:sp>
    <dsp:sp modelId="{C462825B-D88D-4B1A-83D4-11E34D537EAB}">
      <dsp:nvSpPr>
        <dsp:cNvPr id="0" name=""/>
        <dsp:cNvSpPr/>
      </dsp:nvSpPr>
      <dsp:spPr>
        <a:xfrm>
          <a:off x="0" y="3240530"/>
          <a:ext cx="10131425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Praise lets people hear God’s voice.  </a:t>
          </a:r>
          <a:endParaRPr lang="en-US" sz="1700" kern="1200" dirty="0"/>
        </a:p>
      </dsp:txBody>
      <dsp:txXfrm>
        <a:off x="0" y="3240530"/>
        <a:ext cx="10131425" cy="364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5C998-9C8C-4E8F-A03A-E4186A4B8725}">
      <dsp:nvSpPr>
        <dsp:cNvPr id="0" name=""/>
        <dsp:cNvSpPr/>
      </dsp:nvSpPr>
      <dsp:spPr>
        <a:xfrm>
          <a:off x="0" y="8540"/>
          <a:ext cx="10131425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Scripture</a:t>
          </a:r>
          <a:endParaRPr lang="en-US" sz="2800" kern="1200" dirty="0"/>
        </a:p>
      </dsp:txBody>
      <dsp:txXfrm>
        <a:off x="32784" y="41324"/>
        <a:ext cx="10065857" cy="606012"/>
      </dsp:txXfrm>
    </dsp:sp>
    <dsp:sp modelId="{FDBB2F55-FA8B-4E8D-A499-0C114C3E5FE0}">
      <dsp:nvSpPr>
        <dsp:cNvPr id="0" name=""/>
        <dsp:cNvSpPr/>
      </dsp:nvSpPr>
      <dsp:spPr>
        <a:xfrm>
          <a:off x="0" y="680120"/>
          <a:ext cx="10131425" cy="1825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30000" dirty="0" smtClean="0"/>
            <a:t>38 </a:t>
          </a:r>
          <a:r>
            <a:rPr lang="en-US" sz="2200" kern="1200" dirty="0" smtClean="0"/>
            <a:t>Blessed is the king who comes in the name of the Lord!”</a:t>
          </a:r>
          <a:r>
            <a:rPr lang="en-US" sz="2200" kern="1200" baseline="30000" dirty="0" smtClean="0"/>
            <a:t>[</a:t>
          </a:r>
          <a:r>
            <a:rPr lang="en-US" sz="2200" kern="1200" baseline="30000" dirty="0" smtClean="0">
              <a:hlinkClick xmlns:r="http://schemas.openxmlformats.org/officeDocument/2006/relationships" r:id="rId1" tooltip="See footnote b"/>
            </a:rPr>
            <a:t>b</a:t>
          </a:r>
          <a:r>
            <a:rPr lang="en-US" sz="2200" kern="1200" baseline="30000" dirty="0" smtClean="0"/>
            <a:t>]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“Peace in heaven and glory in the highest!”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30000" smtClean="0"/>
            <a:t>39 </a:t>
          </a:r>
          <a:r>
            <a:rPr lang="en-US" sz="2200" kern="1200" smtClean="0"/>
            <a:t>Some of the Pharisees in the crowd said to Jesus, “Teacher, rebuke your disciples!”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30000" dirty="0" smtClean="0"/>
            <a:t>40 </a:t>
          </a:r>
          <a:r>
            <a:rPr lang="en-US" sz="2200" kern="1200" dirty="0" smtClean="0"/>
            <a:t>“I tell you,” he replied, “if they keep quiet, the stones will cry out. </a:t>
          </a:r>
          <a:endParaRPr lang="en-US" sz="2200" kern="1200" dirty="0"/>
        </a:p>
      </dsp:txBody>
      <dsp:txXfrm>
        <a:off x="0" y="680120"/>
        <a:ext cx="10131425" cy="1825740"/>
      </dsp:txXfrm>
    </dsp:sp>
    <dsp:sp modelId="{B68B4703-EA8E-4543-B885-79D88C814E25}">
      <dsp:nvSpPr>
        <dsp:cNvPr id="0" name=""/>
        <dsp:cNvSpPr/>
      </dsp:nvSpPr>
      <dsp:spPr>
        <a:xfrm>
          <a:off x="0" y="2505860"/>
          <a:ext cx="10131425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Assertion</a:t>
          </a:r>
          <a:endParaRPr lang="en-US" sz="2800" kern="1200" dirty="0"/>
        </a:p>
      </dsp:txBody>
      <dsp:txXfrm>
        <a:off x="32784" y="2538644"/>
        <a:ext cx="10065857" cy="606012"/>
      </dsp:txXfrm>
    </dsp:sp>
    <dsp:sp modelId="{3DBA0845-E225-436F-8A09-57CC6B3CCC5E}">
      <dsp:nvSpPr>
        <dsp:cNvPr id="0" name=""/>
        <dsp:cNvSpPr/>
      </dsp:nvSpPr>
      <dsp:spPr>
        <a:xfrm>
          <a:off x="0" y="3177440"/>
          <a:ext cx="1013142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Praise is a reason that God’s kingdom exists.</a:t>
          </a:r>
          <a:endParaRPr lang="en-US" sz="2200" kern="1200" dirty="0"/>
        </a:p>
      </dsp:txBody>
      <dsp:txXfrm>
        <a:off x="0" y="3177440"/>
        <a:ext cx="10131425" cy="463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07427-6397-485A-AA01-EB86018E2DCC}">
      <dsp:nvSpPr>
        <dsp:cNvPr id="0" name=""/>
        <dsp:cNvSpPr/>
      </dsp:nvSpPr>
      <dsp:spPr>
        <a:xfrm>
          <a:off x="0" y="12231"/>
          <a:ext cx="10131425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Scripture</a:t>
          </a:r>
          <a:endParaRPr lang="en-US" sz="1900" kern="1200" dirty="0"/>
        </a:p>
      </dsp:txBody>
      <dsp:txXfrm>
        <a:off x="22246" y="34477"/>
        <a:ext cx="10086933" cy="411223"/>
      </dsp:txXfrm>
    </dsp:sp>
    <dsp:sp modelId="{84EC3124-E9B6-4361-879B-7734A773E95F}">
      <dsp:nvSpPr>
        <dsp:cNvPr id="0" name=""/>
        <dsp:cNvSpPr/>
      </dsp:nvSpPr>
      <dsp:spPr>
        <a:xfrm>
          <a:off x="0" y="467946"/>
          <a:ext cx="10131425" cy="2399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Psalm 20: 6-9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baseline="30000" dirty="0" smtClean="0"/>
            <a:t>6 </a:t>
          </a:r>
          <a:r>
            <a:rPr lang="en-US" sz="1500" kern="1200" dirty="0" smtClean="0"/>
            <a:t>Now this I know:</a:t>
          </a:r>
          <a:br>
            <a:rPr lang="en-US" sz="1500" kern="1200" dirty="0" smtClean="0"/>
          </a:br>
          <a:r>
            <a:rPr lang="en-US" sz="1500" kern="1200" dirty="0" smtClean="0"/>
            <a:t>    The Lord gives victory to his anointed.</a:t>
          </a:r>
          <a:br>
            <a:rPr lang="en-US" sz="1500" kern="1200" dirty="0" smtClean="0"/>
          </a:br>
          <a:r>
            <a:rPr lang="en-US" sz="1500" kern="1200" dirty="0" smtClean="0"/>
            <a:t>He answers him from his heavenly sanctuary</a:t>
          </a:r>
          <a:br>
            <a:rPr lang="en-US" sz="1500" kern="1200" dirty="0" smtClean="0"/>
          </a:br>
          <a:r>
            <a:rPr lang="en-US" sz="1500" kern="1200" dirty="0" smtClean="0"/>
            <a:t>    with the victorious power of his right hand.</a:t>
          </a:r>
          <a:br>
            <a:rPr lang="en-US" sz="1500" kern="1200" dirty="0" smtClean="0"/>
          </a:br>
          <a:r>
            <a:rPr lang="en-US" sz="1500" kern="1200" baseline="30000" dirty="0" smtClean="0"/>
            <a:t>7 </a:t>
          </a:r>
          <a:r>
            <a:rPr lang="en-US" sz="1500" kern="1200" dirty="0" smtClean="0"/>
            <a:t>Some trust in chariots and some in horses,</a:t>
          </a:r>
          <a:br>
            <a:rPr lang="en-US" sz="1500" kern="1200" dirty="0" smtClean="0"/>
          </a:br>
          <a:r>
            <a:rPr lang="en-US" sz="1500" kern="1200" dirty="0" smtClean="0"/>
            <a:t>    but we trust in the name of the Lord our God.</a:t>
          </a:r>
          <a:br>
            <a:rPr lang="en-US" sz="1500" kern="1200" dirty="0" smtClean="0"/>
          </a:br>
          <a:r>
            <a:rPr lang="en-US" sz="1500" kern="1200" baseline="30000" dirty="0" smtClean="0"/>
            <a:t>8 </a:t>
          </a:r>
          <a:r>
            <a:rPr lang="en-US" sz="1500" kern="1200" dirty="0" smtClean="0"/>
            <a:t>They are brought to their knees and fall,</a:t>
          </a:r>
          <a:br>
            <a:rPr lang="en-US" sz="1500" kern="1200" dirty="0" smtClean="0"/>
          </a:br>
          <a:r>
            <a:rPr lang="en-US" sz="1500" kern="1200" dirty="0" smtClean="0"/>
            <a:t>    but we rise up and stand firm.</a:t>
          </a:r>
          <a:br>
            <a:rPr lang="en-US" sz="1500" kern="1200" dirty="0" smtClean="0"/>
          </a:br>
          <a:r>
            <a:rPr lang="en-US" sz="1500" kern="1200" baseline="30000" dirty="0" smtClean="0"/>
            <a:t>9 </a:t>
          </a:r>
          <a:r>
            <a:rPr lang="en-US" sz="1500" kern="1200" dirty="0" smtClean="0"/>
            <a:t>Lord, give victory to the king!</a:t>
          </a:r>
          <a:br>
            <a:rPr lang="en-US" sz="1500" kern="1200" dirty="0" smtClean="0"/>
          </a:br>
          <a:r>
            <a:rPr lang="en-US" sz="1500" kern="1200" dirty="0" smtClean="0"/>
            <a:t>    Answer us when we call!  </a:t>
          </a:r>
          <a:endParaRPr lang="en-US" sz="1500" kern="1200" dirty="0"/>
        </a:p>
      </dsp:txBody>
      <dsp:txXfrm>
        <a:off x="0" y="467946"/>
        <a:ext cx="10131425" cy="2399130"/>
      </dsp:txXfrm>
    </dsp:sp>
    <dsp:sp modelId="{88E44624-7578-4310-806D-83954D056AEC}">
      <dsp:nvSpPr>
        <dsp:cNvPr id="0" name=""/>
        <dsp:cNvSpPr/>
      </dsp:nvSpPr>
      <dsp:spPr>
        <a:xfrm>
          <a:off x="0" y="2867075"/>
          <a:ext cx="10131425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Assertion</a:t>
          </a:r>
          <a:endParaRPr lang="en-US" sz="1900" kern="1200" dirty="0"/>
        </a:p>
      </dsp:txBody>
      <dsp:txXfrm>
        <a:off x="22246" y="2889321"/>
        <a:ext cx="10086933" cy="411223"/>
      </dsp:txXfrm>
    </dsp:sp>
    <dsp:sp modelId="{4D1F9837-E63E-4C5D-A59F-619626D50AFA}">
      <dsp:nvSpPr>
        <dsp:cNvPr id="0" name=""/>
        <dsp:cNvSpPr/>
      </dsp:nvSpPr>
      <dsp:spPr>
        <a:xfrm>
          <a:off x="0" y="3322790"/>
          <a:ext cx="1013142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Praise brings protection.  </a:t>
          </a:r>
          <a:endParaRPr lang="en-US" sz="1500" kern="1200" dirty="0"/>
        </a:p>
      </dsp:txBody>
      <dsp:txXfrm>
        <a:off x="0" y="3322790"/>
        <a:ext cx="10131425" cy="314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9EB97-B7A1-407D-A742-FB48E9134CD4}">
      <dsp:nvSpPr>
        <dsp:cNvPr id="0" name=""/>
        <dsp:cNvSpPr/>
      </dsp:nvSpPr>
      <dsp:spPr>
        <a:xfrm>
          <a:off x="0" y="14030"/>
          <a:ext cx="101314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Scripture</a:t>
          </a:r>
          <a:endParaRPr lang="en-US" sz="3200" kern="1200" dirty="0"/>
        </a:p>
      </dsp:txBody>
      <dsp:txXfrm>
        <a:off x="37467" y="51497"/>
        <a:ext cx="10056491" cy="692586"/>
      </dsp:txXfrm>
    </dsp:sp>
    <dsp:sp modelId="{43382B72-A9F3-423F-890B-A6204C2B219C}">
      <dsp:nvSpPr>
        <dsp:cNvPr id="0" name=""/>
        <dsp:cNvSpPr/>
      </dsp:nvSpPr>
      <dsp:spPr>
        <a:xfrm>
          <a:off x="0" y="781550"/>
          <a:ext cx="10131425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2 Chronicles 20: 22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baseline="30000" dirty="0" smtClean="0"/>
            <a:t>22 </a:t>
          </a:r>
          <a:r>
            <a:rPr lang="en-US" sz="2500" kern="1200" dirty="0" smtClean="0"/>
            <a:t>As they began to sing and praise, the Lord set ambushes against the men of Ammon and Moab and Mount </a:t>
          </a:r>
          <a:r>
            <a:rPr lang="en-US" sz="2500" kern="1200" dirty="0" err="1" smtClean="0"/>
            <a:t>Seir</a:t>
          </a:r>
          <a:r>
            <a:rPr lang="en-US" sz="2500" kern="1200" dirty="0" smtClean="0"/>
            <a:t> who were invading Judah, and they were defeated. </a:t>
          </a:r>
          <a:endParaRPr lang="en-US" sz="2500" kern="1200" dirty="0"/>
        </a:p>
      </dsp:txBody>
      <dsp:txXfrm>
        <a:off x="0" y="781550"/>
        <a:ext cx="10131425" cy="1556640"/>
      </dsp:txXfrm>
    </dsp:sp>
    <dsp:sp modelId="{A96DD2DC-F50A-4C37-AD25-089B648B9B2F}">
      <dsp:nvSpPr>
        <dsp:cNvPr id="0" name=""/>
        <dsp:cNvSpPr/>
      </dsp:nvSpPr>
      <dsp:spPr>
        <a:xfrm>
          <a:off x="0" y="2338190"/>
          <a:ext cx="10131425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Assertion</a:t>
          </a:r>
          <a:endParaRPr lang="en-US" sz="3200" kern="1200" dirty="0"/>
        </a:p>
      </dsp:txBody>
      <dsp:txXfrm>
        <a:off x="37467" y="2375657"/>
        <a:ext cx="10056491" cy="692586"/>
      </dsp:txXfrm>
    </dsp:sp>
    <dsp:sp modelId="{6AEA88A5-C6E6-4D75-89BC-8D84D1957026}">
      <dsp:nvSpPr>
        <dsp:cNvPr id="0" name=""/>
        <dsp:cNvSpPr/>
      </dsp:nvSpPr>
      <dsp:spPr>
        <a:xfrm>
          <a:off x="0" y="3105711"/>
          <a:ext cx="10131425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167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Praise brings protection.  </a:t>
          </a:r>
          <a:endParaRPr lang="en-US" sz="2500" kern="1200" dirty="0"/>
        </a:p>
      </dsp:txBody>
      <dsp:txXfrm>
        <a:off x="0" y="3105711"/>
        <a:ext cx="10131425" cy="5299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B3AEF-6C54-4FF0-8853-030AF2388F6E}">
      <dsp:nvSpPr>
        <dsp:cNvPr id="0" name=""/>
        <dsp:cNvSpPr/>
      </dsp:nvSpPr>
      <dsp:spPr>
        <a:xfrm>
          <a:off x="3166" y="76599"/>
          <a:ext cx="3086918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God’s voice</a:t>
          </a:r>
          <a:endParaRPr lang="en-US" sz="2200" kern="1200" dirty="0"/>
        </a:p>
      </dsp:txBody>
      <dsp:txXfrm>
        <a:off x="3166" y="76599"/>
        <a:ext cx="3086918" cy="633600"/>
      </dsp:txXfrm>
    </dsp:sp>
    <dsp:sp modelId="{69FB38BA-90BF-4077-AE77-6E3CC84061A9}">
      <dsp:nvSpPr>
        <dsp:cNvPr id="0" name=""/>
        <dsp:cNvSpPr/>
      </dsp:nvSpPr>
      <dsp:spPr>
        <a:xfrm>
          <a:off x="3166" y="710199"/>
          <a:ext cx="3086918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What is your favorite scripture about praise?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What does it suggest about God’s desire for us?</a:t>
          </a:r>
          <a:endParaRPr lang="en-US" sz="2200" kern="1200" dirty="0"/>
        </a:p>
      </dsp:txBody>
      <dsp:txXfrm>
        <a:off x="3166" y="710199"/>
        <a:ext cx="3086918" cy="2862863"/>
      </dsp:txXfrm>
    </dsp:sp>
    <dsp:sp modelId="{2FC41454-7D63-4EF9-B588-5225FF2F6E77}">
      <dsp:nvSpPr>
        <dsp:cNvPr id="0" name=""/>
        <dsp:cNvSpPr/>
      </dsp:nvSpPr>
      <dsp:spPr>
        <a:xfrm>
          <a:off x="3522253" y="76599"/>
          <a:ext cx="3086918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God’s creation</a:t>
          </a:r>
          <a:endParaRPr lang="en-US" sz="2200" kern="1200" dirty="0"/>
        </a:p>
      </dsp:txBody>
      <dsp:txXfrm>
        <a:off x="3522253" y="76599"/>
        <a:ext cx="3086918" cy="633600"/>
      </dsp:txXfrm>
    </dsp:sp>
    <dsp:sp modelId="{50154B5A-CCAA-476E-BE9A-51BFE8CD0BD5}">
      <dsp:nvSpPr>
        <dsp:cNvPr id="0" name=""/>
        <dsp:cNvSpPr/>
      </dsp:nvSpPr>
      <dsp:spPr>
        <a:xfrm>
          <a:off x="3522253" y="710199"/>
          <a:ext cx="3086918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What inanimate or non-human creations show praise to God?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How do these items show praise?</a:t>
          </a:r>
          <a:endParaRPr lang="en-US" sz="2200" kern="1200" dirty="0"/>
        </a:p>
      </dsp:txBody>
      <dsp:txXfrm>
        <a:off x="3522253" y="710199"/>
        <a:ext cx="3086918" cy="2862863"/>
      </dsp:txXfrm>
    </dsp:sp>
    <dsp:sp modelId="{7331AD1A-5819-4CC7-9316-98B4E8CA109E}">
      <dsp:nvSpPr>
        <dsp:cNvPr id="0" name=""/>
        <dsp:cNvSpPr/>
      </dsp:nvSpPr>
      <dsp:spPr>
        <a:xfrm>
          <a:off x="7041340" y="76599"/>
          <a:ext cx="3086918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God’s protection</a:t>
          </a:r>
          <a:endParaRPr lang="en-US" sz="2200" kern="1200" dirty="0"/>
        </a:p>
      </dsp:txBody>
      <dsp:txXfrm>
        <a:off x="7041340" y="76599"/>
        <a:ext cx="3086918" cy="633600"/>
      </dsp:txXfrm>
    </dsp:sp>
    <dsp:sp modelId="{31B23A53-1C5F-4D52-B082-B820BF6B6EC0}">
      <dsp:nvSpPr>
        <dsp:cNvPr id="0" name=""/>
        <dsp:cNvSpPr/>
      </dsp:nvSpPr>
      <dsp:spPr>
        <a:xfrm>
          <a:off x="7041340" y="710199"/>
          <a:ext cx="3086918" cy="2862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What is a name that God uses to show that He is a protector?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What is the book, chapter, and verse of the scripture that you chose as evidence of this?</a:t>
          </a:r>
          <a:endParaRPr lang="en-US" sz="2200" kern="1200" dirty="0"/>
        </a:p>
      </dsp:txBody>
      <dsp:txXfrm>
        <a:off x="7041340" y="710199"/>
        <a:ext cx="3086918" cy="2862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C7_wA-50K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nityshouse.org/lesson-activities.html" TargetMode="External"/><Relationship Id="rId2" Type="http://schemas.openxmlformats.org/officeDocument/2006/relationships/hyperlink" Target="https://www.youtube.com/watch?v=TC7_wA-50K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nityjobs.wordpres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‘Piece’ be still for praise is my weapon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Daintee g. Jones – the house that dignity built</a:t>
            </a:r>
          </a:p>
          <a:p>
            <a:r>
              <a:rPr lang="en-US" dirty="0" smtClean="0"/>
              <a:t>Lesson activity – November 15, 2016</a:t>
            </a:r>
          </a:p>
          <a:p>
            <a:endParaRPr lang="en-US" dirty="0"/>
          </a:p>
        </p:txBody>
      </p:sp>
      <p:pic>
        <p:nvPicPr>
          <p:cNvPr id="4" name="TC7_wA-50K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42862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Bible</a:t>
            </a:r>
          </a:p>
          <a:p>
            <a:r>
              <a:rPr lang="en-US" dirty="0" smtClean="0"/>
              <a:t>Jones, D. (2016). ‘Piece’ be still for praise is my weapon.  </a:t>
            </a:r>
            <a:r>
              <a:rPr lang="en-US" i="1" dirty="0" smtClean="0"/>
              <a:t>The House That Dignity Built</a:t>
            </a:r>
            <a:r>
              <a:rPr lang="en-US" dirty="0" smtClean="0"/>
              <a:t>.  Retrieved at dignityjobs.wordpress.com, November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Pastor Sola Adele – Cross2Freedom Ministries</a:t>
            </a:r>
          </a:p>
          <a:p>
            <a:r>
              <a:rPr lang="en-US" dirty="0" smtClean="0"/>
              <a:t>House that Dignity Built scriptural supporters:  </a:t>
            </a:r>
          </a:p>
          <a:p>
            <a:pPr lvl="1"/>
            <a:r>
              <a:rPr lang="en-US" dirty="0" smtClean="0"/>
              <a:t>Brother Bobby Felder</a:t>
            </a:r>
          </a:p>
          <a:p>
            <a:pPr lvl="1"/>
            <a:r>
              <a:rPr lang="en-US" dirty="0" smtClean="0"/>
              <a:t>Sister Vanessa M.</a:t>
            </a:r>
          </a:p>
          <a:p>
            <a:pPr lvl="1"/>
            <a:r>
              <a:rPr lang="en-US" dirty="0" smtClean="0"/>
              <a:t>Sister Jacqueline G.</a:t>
            </a:r>
          </a:p>
          <a:p>
            <a:pPr lvl="1"/>
            <a:r>
              <a:rPr lang="en-US" dirty="0" smtClean="0"/>
              <a:t>Sister Ramona 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6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6" name="Picture 2" descr="C:\Users\dkjone\AppData\Local\Microsoft\Windows\INetCache\IE\G9ZE9500\praiseHim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13" y="2141538"/>
            <a:ext cx="4969599" cy="364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7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849967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Sermon, lesson &amp; transcript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YouTube location - </a:t>
            </a:r>
            <a:r>
              <a:rPr lang="en-US" dirty="0">
                <a:hlinkClick r:id="rId2"/>
              </a:rPr>
              <a:t>https://www.youtube.com/watch?v=TC7_wA-50KM</a:t>
            </a:r>
            <a:endParaRPr lang="en-US" dirty="0" smtClean="0"/>
          </a:p>
          <a:p>
            <a:r>
              <a:rPr lang="en-US" dirty="0" smtClean="0"/>
              <a:t>Dignity house lesson activity location - </a:t>
            </a:r>
            <a:r>
              <a:rPr lang="en-US" dirty="0">
                <a:hlinkClick r:id="rId3"/>
              </a:rPr>
              <a:t>http://www.dignityshouse.org/lesson-activities.html</a:t>
            </a:r>
            <a:endParaRPr lang="en-US" dirty="0" smtClean="0"/>
          </a:p>
          <a:p>
            <a:r>
              <a:rPr lang="en-US" dirty="0" smtClean="0"/>
              <a:t>Dignity transcript location - </a:t>
            </a:r>
            <a:r>
              <a:rPr lang="en-US" dirty="0">
                <a:hlinkClick r:id="rId4"/>
              </a:rPr>
              <a:t>https://dignityjobs.wordpress.com/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word shows that praise is linked to God’s vision, God’s reason for creating the world, and to God’s protection” – (Jones, </a:t>
            </a:r>
            <a:r>
              <a:rPr lang="en-US" dirty="0" smtClean="0"/>
              <a:t>2016, p. 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1 – god’s voice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790453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48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2 – god’s intention of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19645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7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3 – god’s protection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740508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396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3 – god’s protection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936058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47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01650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201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183</TotalTime>
  <Words>345</Words>
  <Application>Microsoft Office PowerPoint</Application>
  <PresentationFormat>Custom</PresentationFormat>
  <Paragraphs>64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Celestial</vt:lpstr>
      <vt:lpstr>‘Piece’ be still for praise is my weapon</vt:lpstr>
      <vt:lpstr>Table of contents</vt:lpstr>
      <vt:lpstr>Sermon, lesson &amp; transcript location</vt:lpstr>
      <vt:lpstr>Thesis statement</vt:lpstr>
      <vt:lpstr>Point 1 – god’s voice</vt:lpstr>
      <vt:lpstr>Point 2 – god’s intention of creation</vt:lpstr>
      <vt:lpstr>Point 3 – god’s protection</vt:lpstr>
      <vt:lpstr>Point 3 – god’s protection cont.</vt:lpstr>
      <vt:lpstr>Your turn</vt:lpstr>
      <vt:lpstr>resources</vt:lpstr>
      <vt:lpstr>contributors</vt:lpstr>
      <vt:lpstr>The end</vt:lpstr>
    </vt:vector>
  </TitlesOfParts>
  <Company>Lone Star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 be still for praise is my weapon</dc:title>
  <dc:creator>Jones, Daintee G</dc:creator>
  <cp:lastModifiedBy>Dkjones</cp:lastModifiedBy>
  <cp:revision>16</cp:revision>
  <dcterms:created xsi:type="dcterms:W3CDTF">2016-11-14T18:51:52Z</dcterms:created>
  <dcterms:modified xsi:type="dcterms:W3CDTF">2016-11-15T14:05:57Z</dcterms:modified>
</cp:coreProperties>
</file>