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3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125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8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42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5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7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21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43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697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6850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8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3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2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96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6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012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0061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1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C505721F-7294-4964-994F-2316EA069700}" type="datetimeFigureOut">
              <a:rPr lang="en-US" smtClean="0"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7CECF207-8E5D-4A42-9551-149452319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69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4.png"/><Relationship Id="rId2" Type="http://schemas.microsoft.com/office/2007/relationships/media" Target="../media/media1.m4a"/><Relationship Id="rId1" Type="http://schemas.openxmlformats.org/officeDocument/2006/relationships/video" Target="https://www.youtube.com/embed/5w0irMD1GmA" TargetMode="Externa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exercise for “And we march: A prayer formation for peace”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Daintee</a:t>
            </a:r>
            <a:r>
              <a:rPr lang="en-US" dirty="0" smtClean="0"/>
              <a:t> G. Jones</a:t>
            </a:r>
          </a:p>
          <a:p>
            <a:r>
              <a:rPr lang="en-US" dirty="0" smtClean="0"/>
              <a:t>Sept. 6, 2016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52400"/>
            <a:ext cx="1750325" cy="1750325"/>
          </a:xfrm>
          <a:prstGeom prst="rect">
            <a:avLst/>
          </a:prstGeom>
        </p:spPr>
      </p:pic>
      <p:pic>
        <p:nvPicPr>
          <p:cNvPr id="5" name="5w0irMD1GmA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124200" y="4648200"/>
            <a:ext cx="3194713" cy="1797026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698611" y="53608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92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Scripture</a:t>
            </a:r>
          </a:p>
          <a:p>
            <a:r>
              <a:rPr lang="en-US" dirty="0" smtClean="0"/>
              <a:t>prayer</a:t>
            </a:r>
          </a:p>
          <a:p>
            <a:r>
              <a:rPr lang="en-US" dirty="0" smtClean="0"/>
              <a:t>Context</a:t>
            </a:r>
          </a:p>
          <a:p>
            <a:r>
              <a:rPr lang="en-US" dirty="0" smtClean="0"/>
              <a:t>Relating to the scripture</a:t>
            </a:r>
          </a:p>
          <a:p>
            <a:r>
              <a:rPr lang="en-US" dirty="0" smtClean="0"/>
              <a:t>Summary</a:t>
            </a:r>
          </a:p>
          <a:p>
            <a:r>
              <a:rPr lang="en-US" dirty="0" smtClean="0"/>
              <a:t>Upcoming presentation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40386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Isaiah 65:24-25 - New International Version (NIV)</a:t>
            </a:r>
          </a:p>
          <a:p>
            <a:r>
              <a:rPr lang="en-US" baseline="30000" dirty="0" smtClean="0"/>
              <a:t>24 </a:t>
            </a:r>
            <a:r>
              <a:rPr lang="en-US" dirty="0" smtClean="0"/>
              <a:t>Before they call I will answer;</a:t>
            </a:r>
            <a:br>
              <a:rPr lang="en-US" dirty="0" smtClean="0"/>
            </a:br>
            <a:r>
              <a:rPr lang="en-US" dirty="0" smtClean="0"/>
              <a:t>    while they are still speaking I will hear.</a:t>
            </a:r>
            <a:br>
              <a:rPr lang="en-US" dirty="0" smtClean="0"/>
            </a:br>
            <a:r>
              <a:rPr lang="en-US" baseline="30000" dirty="0" smtClean="0"/>
              <a:t>25 </a:t>
            </a:r>
            <a:r>
              <a:rPr lang="en-US" dirty="0" smtClean="0"/>
              <a:t>The wolf and the lamb will feed together,</a:t>
            </a:r>
            <a:br>
              <a:rPr lang="en-US" dirty="0" smtClean="0"/>
            </a:br>
            <a:r>
              <a:rPr lang="en-US" dirty="0" smtClean="0"/>
              <a:t>    and the lion will eat straw like the ox,</a:t>
            </a:r>
            <a:br>
              <a:rPr lang="en-US" dirty="0" smtClean="0"/>
            </a:br>
            <a:r>
              <a:rPr lang="en-US" dirty="0" smtClean="0"/>
              <a:t>    and dust will be the serpent’s food.</a:t>
            </a:r>
            <a:br>
              <a:rPr lang="en-US" dirty="0" smtClean="0"/>
            </a:br>
            <a:r>
              <a:rPr lang="en-US" dirty="0" smtClean="0"/>
              <a:t>They will neither harm nor destroy</a:t>
            </a:r>
            <a:br>
              <a:rPr lang="en-US" dirty="0" smtClean="0"/>
            </a:br>
            <a:r>
              <a:rPr lang="en-US" dirty="0" smtClean="0"/>
              <a:t>    on all my holy mountain,”</a:t>
            </a:r>
            <a:br>
              <a:rPr lang="en-US" dirty="0" smtClean="0"/>
            </a:br>
            <a:r>
              <a:rPr lang="en-US" dirty="0" smtClean="0"/>
              <a:t>says the </a:t>
            </a:r>
            <a:r>
              <a:rPr lang="en-US" cap="small" dirty="0" smtClean="0">
                <a:effectLst/>
              </a:rPr>
              <a:t>Lord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2800" y="5181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51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God add a blessing to the word that we will study.  In Jesus’ name.  Amen.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2133600" cy="2133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0600" y="54132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God answers a prayer from a previous chapter (Isaiah 63:15-64:12).</a:t>
            </a:r>
          </a:p>
          <a:p>
            <a:r>
              <a:rPr lang="en-US" dirty="0" smtClean="0"/>
              <a:t>People of Jerusalem felt abandoned by God</a:t>
            </a:r>
          </a:p>
          <a:p>
            <a:r>
              <a:rPr lang="en-US" dirty="0" smtClean="0"/>
              <a:t>They want God to intercede again</a:t>
            </a:r>
          </a:p>
          <a:p>
            <a:r>
              <a:rPr lang="en-US" dirty="0" smtClean="0"/>
              <a:t>Prayer in new Jerusalem would be simultaneous with answer (Ellicott’s commentary)</a:t>
            </a:r>
          </a:p>
          <a:p>
            <a:r>
              <a:rPr lang="en-US" dirty="0" smtClean="0"/>
              <a:t>New heaven and earth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0" y="5105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Relating to the scripture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this scripture mean to you?</a:t>
            </a:r>
          </a:p>
          <a:p>
            <a:r>
              <a:rPr lang="en-US" dirty="0" smtClean="0"/>
              <a:t>What expectations do you have because of it?</a:t>
            </a:r>
          </a:p>
          <a:p>
            <a:r>
              <a:rPr lang="en-US" dirty="0" smtClean="0"/>
              <a:t>Write it in your own words.</a:t>
            </a:r>
          </a:p>
          <a:p>
            <a:r>
              <a:rPr lang="en-US" dirty="0" smtClean="0"/>
              <a:t>How is this scripture similar to a moment in your own life?</a:t>
            </a:r>
          </a:p>
          <a:p>
            <a:r>
              <a:rPr lang="en-US" dirty="0" smtClean="0"/>
              <a:t>How might you defend this scripture?</a:t>
            </a:r>
          </a:p>
          <a:p>
            <a:r>
              <a:rPr lang="en-US" dirty="0" smtClean="0"/>
              <a:t>Define a rule based upon this scripture.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34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5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Prayer makes all things possible</a:t>
            </a:r>
          </a:p>
          <a:p>
            <a:pPr lvl="1"/>
            <a:r>
              <a:rPr lang="en-US" dirty="0" smtClean="0"/>
              <a:t>Ironies &amp; supposed impossibilities</a:t>
            </a:r>
          </a:p>
          <a:p>
            <a:pPr lvl="1"/>
            <a:r>
              <a:rPr lang="en-US" dirty="0" smtClean="0"/>
              <a:t>Peaceful relationships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918" y="1950952"/>
            <a:ext cx="7511472" cy="4041162"/>
          </a:xfrm>
        </p:spPr>
        <p:txBody>
          <a:bodyPr/>
          <a:lstStyle/>
          <a:p>
            <a:r>
              <a:rPr lang="en-US" dirty="0" smtClean="0"/>
              <a:t>Stay tuned for our next presentation on September 11</a:t>
            </a:r>
          </a:p>
          <a:p>
            <a:r>
              <a:rPr lang="en-US" dirty="0" smtClean="0"/>
              <a:t>Led by minister frank henry – what’s in your wallet?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4876801"/>
            <a:ext cx="2257424" cy="183357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5183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5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Ellicott’s commentary.  (2016). </a:t>
            </a:r>
            <a:r>
              <a:rPr lang="en-US" i="1" dirty="0" smtClean="0"/>
              <a:t>Bible hub</a:t>
            </a:r>
            <a:r>
              <a:rPr lang="en-US" dirty="0" smtClean="0"/>
              <a:t>.  Retrieved from </a:t>
            </a:r>
            <a:r>
              <a:rPr lang="en-US" dirty="0"/>
              <a:t>http://biblehub.com/commentaries/isaiah/65-24.htm</a:t>
            </a:r>
            <a:endParaRPr lang="en-US" dirty="0" smtClean="0"/>
          </a:p>
          <a:p>
            <a:r>
              <a:rPr lang="en-US" dirty="0" smtClean="0"/>
              <a:t>MacDonald, W. (1995). </a:t>
            </a:r>
            <a:r>
              <a:rPr lang="en-US" i="1" dirty="0" smtClean="0"/>
              <a:t>Believer’s Bible commentary</a:t>
            </a:r>
            <a:r>
              <a:rPr lang="en-US" dirty="0" smtClean="0"/>
              <a:t>. Nashville: Thomas Nelson Publishers.</a:t>
            </a:r>
          </a:p>
          <a:p>
            <a:r>
              <a:rPr lang="en-US" dirty="0" smtClean="0"/>
              <a:t>Isaiah 11:9, Isaiah 56:7,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2193</TotalTime>
  <Words>242</Words>
  <Application>Microsoft Office PowerPoint</Application>
  <PresentationFormat>On-screen Show (4:3)</PresentationFormat>
  <Paragraphs>43</Paragraphs>
  <Slides>9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An exercise for “And we march: A prayer formation for peace” </vt:lpstr>
      <vt:lpstr>Agenda</vt:lpstr>
      <vt:lpstr>Scripture</vt:lpstr>
      <vt:lpstr>Prayer</vt:lpstr>
      <vt:lpstr>Context</vt:lpstr>
      <vt:lpstr>Relating to the scripture</vt:lpstr>
      <vt:lpstr>In summary</vt:lpstr>
      <vt:lpstr>Upcoming presentation</vt:lpstr>
      <vt:lpstr>Useful 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we march: a prayer formation for peace</dc:title>
  <dc:creator>Dkjones</dc:creator>
  <cp:lastModifiedBy>Dkjones</cp:lastModifiedBy>
  <cp:revision>21</cp:revision>
  <dcterms:created xsi:type="dcterms:W3CDTF">2016-09-04T14:39:37Z</dcterms:created>
  <dcterms:modified xsi:type="dcterms:W3CDTF">2016-09-06T05:03:38Z</dcterms:modified>
</cp:coreProperties>
</file>