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0" r:id="rId8"/>
    <p:sldId id="261" r:id="rId9"/>
    <p:sldId id="273" r:id="rId10"/>
    <p:sldId id="262" r:id="rId11"/>
    <p:sldId id="274" r:id="rId12"/>
    <p:sldId id="263" r:id="rId13"/>
    <p:sldId id="275" r:id="rId14"/>
    <p:sldId id="265" r:id="rId15"/>
    <p:sldId id="276" r:id="rId16"/>
    <p:sldId id="266" r:id="rId17"/>
    <p:sldId id="277" r:id="rId18"/>
    <p:sldId id="269" r:id="rId19"/>
    <p:sldId id="278" r:id="rId20"/>
    <p:sldId id="267" r:id="rId21"/>
    <p:sldId id="279" r:id="rId22"/>
    <p:sldId id="268" r:id="rId23"/>
    <p:sldId id="280" r:id="rId24"/>
    <p:sldId id="285" r:id="rId25"/>
    <p:sldId id="264" r:id="rId26"/>
    <p:sldId id="287" r:id="rId27"/>
    <p:sldId id="289" r:id="rId28"/>
    <p:sldId id="281" r:id="rId29"/>
    <p:sldId id="290" r:id="rId30"/>
    <p:sldId id="283" r:id="rId31"/>
    <p:sldId id="28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8A39F-6B4E-4A37-8FB1-A5F91423F0BA}" v="15" dt="2022-09-24T14:05:00.408"/>
    <p1510:client id="{E3B01F81-B90C-4E3B-B3CF-90183937D3FB}" v="1" dt="2022-09-24T14:13:48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1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intee Jones-Clark" userId="22904f8dc521e557" providerId="LiveId" clId="{E3B01F81-B90C-4E3B-B3CF-90183937D3FB}"/>
    <pc:docChg chg="undo custSel modSld">
      <pc:chgData name="Daintee Jones-Clark" userId="22904f8dc521e557" providerId="LiveId" clId="{E3B01F81-B90C-4E3B-B3CF-90183937D3FB}" dt="2022-09-24T14:13:48.522" v="5" actId="20577"/>
      <pc:docMkLst>
        <pc:docMk/>
      </pc:docMkLst>
      <pc:sldChg chg="addSp delSp modSp mod setBg addAnim delAnim setClrOvrMap">
        <pc:chgData name="Daintee Jones-Clark" userId="22904f8dc521e557" providerId="LiveId" clId="{E3B01F81-B90C-4E3B-B3CF-90183937D3FB}" dt="2022-09-24T14:13:48.522" v="5" actId="20577"/>
        <pc:sldMkLst>
          <pc:docMk/>
          <pc:sldMk cId="1628999882" sldId="256"/>
        </pc:sldMkLst>
        <pc:spChg chg="mod">
          <ac:chgData name="Daintee Jones-Clark" userId="22904f8dc521e557" providerId="LiveId" clId="{E3B01F81-B90C-4E3B-B3CF-90183937D3FB}" dt="2022-09-24T14:13:48.522" v="5" actId="20577"/>
          <ac:spMkLst>
            <pc:docMk/>
            <pc:sldMk cId="1628999882" sldId="256"/>
            <ac:spMk id="2" creationId="{CA8B283E-48DF-541E-DBC8-3B4494E51970}"/>
          </ac:spMkLst>
        </pc:spChg>
        <pc:spChg chg="mod">
          <ac:chgData name="Daintee Jones-Clark" userId="22904f8dc521e557" providerId="LiveId" clId="{E3B01F81-B90C-4E3B-B3CF-90183937D3FB}" dt="2022-09-24T14:13:33.277" v="4" actId="26606"/>
          <ac:spMkLst>
            <pc:docMk/>
            <pc:sldMk cId="1628999882" sldId="256"/>
            <ac:spMk id="3" creationId="{67E4A962-4F62-C4C0-8D52-DB5309CD4557}"/>
          </ac:spMkLst>
        </pc:spChg>
        <pc:spChg chg="add del">
          <ac:chgData name="Daintee Jones-Clark" userId="22904f8dc521e557" providerId="LiveId" clId="{E3B01F81-B90C-4E3B-B3CF-90183937D3FB}" dt="2022-09-24T14:13:33.250" v="3" actId="26606"/>
          <ac:spMkLst>
            <pc:docMk/>
            <pc:sldMk cId="1628999882" sldId="256"/>
            <ac:spMk id="8" creationId="{1C69834E-5EEE-4D61-833E-04928896454C}"/>
          </ac:spMkLst>
        </pc:spChg>
        <pc:spChg chg="add del">
          <ac:chgData name="Daintee Jones-Clark" userId="22904f8dc521e557" providerId="LiveId" clId="{E3B01F81-B90C-4E3B-B3CF-90183937D3FB}" dt="2022-09-24T14:13:33.250" v="3" actId="26606"/>
          <ac:spMkLst>
            <pc:docMk/>
            <pc:sldMk cId="1628999882" sldId="256"/>
            <ac:spMk id="10" creationId="{58E5D9BA-46E7-4BFA-9C74-75495BF6F54D}"/>
          </ac:spMkLst>
        </pc:spChg>
        <pc:spChg chg="add del">
          <ac:chgData name="Daintee Jones-Clark" userId="22904f8dc521e557" providerId="LiveId" clId="{E3B01F81-B90C-4E3B-B3CF-90183937D3FB}" dt="2022-09-24T14:13:33.250" v="3" actId="26606"/>
          <ac:spMkLst>
            <pc:docMk/>
            <pc:sldMk cId="1628999882" sldId="256"/>
            <ac:spMk id="12" creationId="{5B033D76-5800-44B6-AFE9-EE2106935115}"/>
          </ac:spMkLst>
        </pc:spChg>
        <pc:spChg chg="add del">
          <ac:chgData name="Daintee Jones-Clark" userId="22904f8dc521e557" providerId="LiveId" clId="{E3B01F81-B90C-4E3B-B3CF-90183937D3FB}" dt="2022-09-24T14:13:33.250" v="3" actId="26606"/>
          <ac:spMkLst>
            <pc:docMk/>
            <pc:sldMk cId="1628999882" sldId="256"/>
            <ac:spMk id="14" creationId="{522D6F85-FFBA-4F81-AEE5-AAA17CB7AA98}"/>
          </ac:spMkLst>
        </pc:spChg>
        <pc:spChg chg="add del">
          <ac:chgData name="Daintee Jones-Clark" userId="22904f8dc521e557" providerId="LiveId" clId="{E3B01F81-B90C-4E3B-B3CF-90183937D3FB}" dt="2022-09-24T14:13:33.250" v="3" actId="26606"/>
          <ac:spMkLst>
            <pc:docMk/>
            <pc:sldMk cId="1628999882" sldId="256"/>
            <ac:spMk id="16" creationId="{13B31514-E6DF-4357-9EEA-EFB7983080DA}"/>
          </ac:spMkLst>
        </pc:spChg>
        <pc:spChg chg="add">
          <ac:chgData name="Daintee Jones-Clark" userId="22904f8dc521e557" providerId="LiveId" clId="{E3B01F81-B90C-4E3B-B3CF-90183937D3FB}" dt="2022-09-24T14:13:33.277" v="4" actId="26606"/>
          <ac:spMkLst>
            <pc:docMk/>
            <pc:sldMk cId="1628999882" sldId="256"/>
            <ac:spMk id="22" creationId="{1C69834E-5EEE-4D61-833E-04928896454C}"/>
          </ac:spMkLst>
        </pc:spChg>
        <pc:spChg chg="add">
          <ac:chgData name="Daintee Jones-Clark" userId="22904f8dc521e557" providerId="LiveId" clId="{E3B01F81-B90C-4E3B-B3CF-90183937D3FB}" dt="2022-09-24T14:13:33.277" v="4" actId="26606"/>
          <ac:spMkLst>
            <pc:docMk/>
            <pc:sldMk cId="1628999882" sldId="256"/>
            <ac:spMk id="23" creationId="{58E5D9BA-46E7-4BFA-9C74-75495BF6F54D}"/>
          </ac:spMkLst>
        </pc:spChg>
        <pc:spChg chg="add">
          <ac:chgData name="Daintee Jones-Clark" userId="22904f8dc521e557" providerId="LiveId" clId="{E3B01F81-B90C-4E3B-B3CF-90183937D3FB}" dt="2022-09-24T14:13:33.277" v="4" actId="26606"/>
          <ac:spMkLst>
            <pc:docMk/>
            <pc:sldMk cId="1628999882" sldId="256"/>
            <ac:spMk id="24" creationId="{5B033D76-5800-44B6-AFE9-EE2106935115}"/>
          </ac:spMkLst>
        </pc:spChg>
        <pc:spChg chg="add">
          <ac:chgData name="Daintee Jones-Clark" userId="22904f8dc521e557" providerId="LiveId" clId="{E3B01F81-B90C-4E3B-B3CF-90183937D3FB}" dt="2022-09-24T14:13:33.277" v="4" actId="26606"/>
          <ac:spMkLst>
            <pc:docMk/>
            <pc:sldMk cId="1628999882" sldId="256"/>
            <ac:spMk id="25" creationId="{522D6F85-FFBA-4F81-AEE5-AAA17CB7AA98}"/>
          </ac:spMkLst>
        </pc:spChg>
        <pc:spChg chg="add">
          <ac:chgData name="Daintee Jones-Clark" userId="22904f8dc521e557" providerId="LiveId" clId="{E3B01F81-B90C-4E3B-B3CF-90183937D3FB}" dt="2022-09-24T14:13:33.277" v="4" actId="26606"/>
          <ac:spMkLst>
            <pc:docMk/>
            <pc:sldMk cId="1628999882" sldId="256"/>
            <ac:spMk id="26" creationId="{13B31514-E6DF-4357-9EEA-EFB7983080DA}"/>
          </ac:spMkLst>
        </pc:spChg>
        <pc:picChg chg="add del">
          <ac:chgData name="Daintee Jones-Clark" userId="22904f8dc521e557" providerId="LiveId" clId="{E3B01F81-B90C-4E3B-B3CF-90183937D3FB}" dt="2022-09-24T14:13:33.250" v="3" actId="26606"/>
          <ac:picMkLst>
            <pc:docMk/>
            <pc:sldMk cId="1628999882" sldId="256"/>
            <ac:picMk id="18" creationId="{4C401D57-600A-4C91-AC9A-14CA1ED6F7D8}"/>
          </ac:picMkLst>
        </pc:picChg>
        <pc:picChg chg="add">
          <ac:chgData name="Daintee Jones-Clark" userId="22904f8dc521e557" providerId="LiveId" clId="{E3B01F81-B90C-4E3B-B3CF-90183937D3FB}" dt="2022-09-24T14:13:33.277" v="4" actId="26606"/>
          <ac:picMkLst>
            <pc:docMk/>
            <pc:sldMk cId="1628999882" sldId="256"/>
            <ac:picMk id="27" creationId="{4C401D57-600A-4C91-AC9A-14CA1ED6F7D8}"/>
          </ac:picMkLst>
        </pc:picChg>
        <pc:cxnChg chg="add del">
          <ac:chgData name="Daintee Jones-Clark" userId="22904f8dc521e557" providerId="LiveId" clId="{E3B01F81-B90C-4E3B-B3CF-90183937D3FB}" dt="2022-09-24T14:13:33.250" v="3" actId="26606"/>
          <ac:cxnSpMkLst>
            <pc:docMk/>
            <pc:sldMk cId="1628999882" sldId="256"/>
            <ac:cxnSpMk id="20" creationId="{412BDC66-00FA-4A3F-9BC7-BE05FF7705F8}"/>
          </ac:cxnSpMkLst>
        </pc:cxnChg>
        <pc:cxnChg chg="add">
          <ac:chgData name="Daintee Jones-Clark" userId="22904f8dc521e557" providerId="LiveId" clId="{E3B01F81-B90C-4E3B-B3CF-90183937D3FB}" dt="2022-09-24T14:13:33.277" v="4" actId="26606"/>
          <ac:cxnSpMkLst>
            <pc:docMk/>
            <pc:sldMk cId="1628999882" sldId="256"/>
            <ac:cxnSpMk id="28" creationId="{412BDC66-00FA-4A3F-9BC7-BE05FF7705F8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7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7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07262-5C42-4021-9A23-019833B41748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6ED4AAD-0EF9-4A9B-89A0-16C681F325AB}">
      <dgm:prSet/>
      <dgm:spPr/>
      <dgm:t>
        <a:bodyPr/>
        <a:lstStyle/>
        <a:p>
          <a:r>
            <a:rPr lang="en-US"/>
            <a:t>Dr. Daintee Jones</a:t>
          </a:r>
        </a:p>
      </dgm:t>
    </dgm:pt>
    <dgm:pt modelId="{68DE91CC-F52D-49F4-8E5F-7D8665518C42}" type="parTrans" cxnId="{6C01D4A4-B921-4A8A-8473-C1314872D73F}">
      <dgm:prSet/>
      <dgm:spPr/>
      <dgm:t>
        <a:bodyPr/>
        <a:lstStyle/>
        <a:p>
          <a:endParaRPr lang="en-US"/>
        </a:p>
      </dgm:t>
    </dgm:pt>
    <dgm:pt modelId="{F2E81A7D-1167-47D2-8DA9-81AEB1D4EB77}" type="sibTrans" cxnId="{6C01D4A4-B921-4A8A-8473-C1314872D73F}">
      <dgm:prSet/>
      <dgm:spPr/>
      <dgm:t>
        <a:bodyPr/>
        <a:lstStyle/>
        <a:p>
          <a:endParaRPr lang="en-US"/>
        </a:p>
      </dgm:t>
    </dgm:pt>
    <dgm:pt modelId="{64A7D28C-3182-4658-89EF-AA031178FA6B}">
      <dgm:prSet/>
      <dgm:spPr/>
      <dgm:t>
        <a:bodyPr/>
        <a:lstStyle/>
        <a:p>
          <a:r>
            <a:rPr lang="en-US"/>
            <a:t>Brother Lamon Honeycutt</a:t>
          </a:r>
        </a:p>
      </dgm:t>
    </dgm:pt>
    <dgm:pt modelId="{3A769AEE-65E9-4A3D-9534-984CB60AEC46}" type="parTrans" cxnId="{7FC815C6-D3A9-42FB-9FDE-E822331C8E33}">
      <dgm:prSet/>
      <dgm:spPr/>
      <dgm:t>
        <a:bodyPr/>
        <a:lstStyle/>
        <a:p>
          <a:endParaRPr lang="en-US"/>
        </a:p>
      </dgm:t>
    </dgm:pt>
    <dgm:pt modelId="{12E4C3FD-1251-4EA1-BD4D-DF41C3586555}" type="sibTrans" cxnId="{7FC815C6-D3A9-42FB-9FDE-E822331C8E33}">
      <dgm:prSet/>
      <dgm:spPr/>
      <dgm:t>
        <a:bodyPr/>
        <a:lstStyle/>
        <a:p>
          <a:endParaRPr lang="en-US"/>
        </a:p>
      </dgm:t>
    </dgm:pt>
    <dgm:pt modelId="{2DC6FE60-0FA1-4821-9191-95F4A2715B5E}">
      <dgm:prSet/>
      <dgm:spPr/>
      <dgm:t>
        <a:bodyPr/>
        <a:lstStyle/>
        <a:p>
          <a:r>
            <a:rPr lang="en-US"/>
            <a:t>Sister Cutina Honeycutt</a:t>
          </a:r>
        </a:p>
      </dgm:t>
    </dgm:pt>
    <dgm:pt modelId="{60482F9C-0EBD-4B5D-96E5-3AF98F1D0EF4}" type="parTrans" cxnId="{57ADD51C-0FC0-4EE8-BB15-D25D196980BB}">
      <dgm:prSet/>
      <dgm:spPr/>
      <dgm:t>
        <a:bodyPr/>
        <a:lstStyle/>
        <a:p>
          <a:endParaRPr lang="en-US"/>
        </a:p>
      </dgm:t>
    </dgm:pt>
    <dgm:pt modelId="{E34A62D8-2AC0-4F7E-90FE-8238C95296C9}" type="sibTrans" cxnId="{57ADD51C-0FC0-4EE8-BB15-D25D196980BB}">
      <dgm:prSet/>
      <dgm:spPr/>
      <dgm:t>
        <a:bodyPr/>
        <a:lstStyle/>
        <a:p>
          <a:endParaRPr lang="en-US"/>
        </a:p>
      </dgm:t>
    </dgm:pt>
    <dgm:pt modelId="{2BC5504A-A1FC-4723-A733-3C1D4A46ECAF}">
      <dgm:prSet/>
      <dgm:spPr/>
      <dgm:t>
        <a:bodyPr/>
        <a:lstStyle/>
        <a:p>
          <a:r>
            <a:rPr lang="en-US"/>
            <a:t>Dr. Stephanie Plain Potter</a:t>
          </a:r>
        </a:p>
      </dgm:t>
    </dgm:pt>
    <dgm:pt modelId="{33ABE32C-1FBB-4AFA-8977-073D9B0432D0}" type="parTrans" cxnId="{596E87BC-3D9C-47CD-9262-D92441668F1C}">
      <dgm:prSet/>
      <dgm:spPr/>
      <dgm:t>
        <a:bodyPr/>
        <a:lstStyle/>
        <a:p>
          <a:endParaRPr lang="en-US"/>
        </a:p>
      </dgm:t>
    </dgm:pt>
    <dgm:pt modelId="{EF86AA97-9B76-4946-90A6-816B88280D39}" type="sibTrans" cxnId="{596E87BC-3D9C-47CD-9262-D92441668F1C}">
      <dgm:prSet/>
      <dgm:spPr/>
      <dgm:t>
        <a:bodyPr/>
        <a:lstStyle/>
        <a:p>
          <a:endParaRPr lang="en-US"/>
        </a:p>
      </dgm:t>
    </dgm:pt>
    <dgm:pt modelId="{53C4EEC3-F87B-4852-BA71-DABE0818FC9F}" type="pres">
      <dgm:prSet presAssocID="{6BA07262-5C42-4021-9A23-019833B417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978609-2630-4B63-8A36-D14E63AD8EC4}" type="pres">
      <dgm:prSet presAssocID="{66ED4AAD-0EF9-4A9B-89A0-16C681F325AB}" presName="hierRoot1" presStyleCnt="0"/>
      <dgm:spPr/>
    </dgm:pt>
    <dgm:pt modelId="{666C519C-D789-4A44-BDB7-69EC683E1898}" type="pres">
      <dgm:prSet presAssocID="{66ED4AAD-0EF9-4A9B-89A0-16C681F325AB}" presName="composite" presStyleCnt="0"/>
      <dgm:spPr/>
    </dgm:pt>
    <dgm:pt modelId="{B1FA7552-5364-4F0F-9F52-5C43A76D8145}" type="pres">
      <dgm:prSet presAssocID="{66ED4AAD-0EF9-4A9B-89A0-16C681F325AB}" presName="background" presStyleLbl="node0" presStyleIdx="0" presStyleCnt="4"/>
      <dgm:spPr/>
    </dgm:pt>
    <dgm:pt modelId="{648026BB-02B2-49DE-ADCB-5B8E9FE1A0CB}" type="pres">
      <dgm:prSet presAssocID="{66ED4AAD-0EF9-4A9B-89A0-16C681F325AB}" presName="text" presStyleLbl="fgAcc0" presStyleIdx="0" presStyleCnt="4">
        <dgm:presLayoutVars>
          <dgm:chPref val="3"/>
        </dgm:presLayoutVars>
      </dgm:prSet>
      <dgm:spPr/>
    </dgm:pt>
    <dgm:pt modelId="{68419AF9-63FE-4F9E-8763-36D8A525D048}" type="pres">
      <dgm:prSet presAssocID="{66ED4AAD-0EF9-4A9B-89A0-16C681F325AB}" presName="hierChild2" presStyleCnt="0"/>
      <dgm:spPr/>
    </dgm:pt>
    <dgm:pt modelId="{90A70BC0-434D-41EC-BD93-F1903A21B784}" type="pres">
      <dgm:prSet presAssocID="{64A7D28C-3182-4658-89EF-AA031178FA6B}" presName="hierRoot1" presStyleCnt="0"/>
      <dgm:spPr/>
    </dgm:pt>
    <dgm:pt modelId="{F7E8B57A-BFA2-49E7-942F-ED3493818506}" type="pres">
      <dgm:prSet presAssocID="{64A7D28C-3182-4658-89EF-AA031178FA6B}" presName="composite" presStyleCnt="0"/>
      <dgm:spPr/>
    </dgm:pt>
    <dgm:pt modelId="{6C6FE3DB-53AE-4569-82F4-5ADB048E98E4}" type="pres">
      <dgm:prSet presAssocID="{64A7D28C-3182-4658-89EF-AA031178FA6B}" presName="background" presStyleLbl="node0" presStyleIdx="1" presStyleCnt="4"/>
      <dgm:spPr/>
    </dgm:pt>
    <dgm:pt modelId="{E397F98A-E1FD-42B3-884D-54223F0D5B19}" type="pres">
      <dgm:prSet presAssocID="{64A7D28C-3182-4658-89EF-AA031178FA6B}" presName="text" presStyleLbl="fgAcc0" presStyleIdx="1" presStyleCnt="4">
        <dgm:presLayoutVars>
          <dgm:chPref val="3"/>
        </dgm:presLayoutVars>
      </dgm:prSet>
      <dgm:spPr/>
    </dgm:pt>
    <dgm:pt modelId="{488B0965-477B-4BA5-98FF-12F64EF5B2D2}" type="pres">
      <dgm:prSet presAssocID="{64A7D28C-3182-4658-89EF-AA031178FA6B}" presName="hierChild2" presStyleCnt="0"/>
      <dgm:spPr/>
    </dgm:pt>
    <dgm:pt modelId="{BEE0517C-E7EF-4AE9-A00F-ECF74172ED58}" type="pres">
      <dgm:prSet presAssocID="{2DC6FE60-0FA1-4821-9191-95F4A2715B5E}" presName="hierRoot1" presStyleCnt="0"/>
      <dgm:spPr/>
    </dgm:pt>
    <dgm:pt modelId="{D30867C2-44D1-4939-88E1-30EEDD7C2379}" type="pres">
      <dgm:prSet presAssocID="{2DC6FE60-0FA1-4821-9191-95F4A2715B5E}" presName="composite" presStyleCnt="0"/>
      <dgm:spPr/>
    </dgm:pt>
    <dgm:pt modelId="{6B762AA0-3C3A-4745-A5ED-EF0FA4BE9BAA}" type="pres">
      <dgm:prSet presAssocID="{2DC6FE60-0FA1-4821-9191-95F4A2715B5E}" presName="background" presStyleLbl="node0" presStyleIdx="2" presStyleCnt="4"/>
      <dgm:spPr/>
    </dgm:pt>
    <dgm:pt modelId="{26A9EDA6-B10E-44E3-88F1-EBB523D67E04}" type="pres">
      <dgm:prSet presAssocID="{2DC6FE60-0FA1-4821-9191-95F4A2715B5E}" presName="text" presStyleLbl="fgAcc0" presStyleIdx="2" presStyleCnt="4">
        <dgm:presLayoutVars>
          <dgm:chPref val="3"/>
        </dgm:presLayoutVars>
      </dgm:prSet>
      <dgm:spPr/>
    </dgm:pt>
    <dgm:pt modelId="{D5EDC411-E014-4E36-89F1-FF256C624837}" type="pres">
      <dgm:prSet presAssocID="{2DC6FE60-0FA1-4821-9191-95F4A2715B5E}" presName="hierChild2" presStyleCnt="0"/>
      <dgm:spPr/>
    </dgm:pt>
    <dgm:pt modelId="{74EF163C-095C-4CEA-8481-55C5218757AD}" type="pres">
      <dgm:prSet presAssocID="{2BC5504A-A1FC-4723-A733-3C1D4A46ECAF}" presName="hierRoot1" presStyleCnt="0"/>
      <dgm:spPr/>
    </dgm:pt>
    <dgm:pt modelId="{E50423B4-EA89-4586-9EF7-5E8049D96294}" type="pres">
      <dgm:prSet presAssocID="{2BC5504A-A1FC-4723-A733-3C1D4A46ECAF}" presName="composite" presStyleCnt="0"/>
      <dgm:spPr/>
    </dgm:pt>
    <dgm:pt modelId="{79E1850F-BD26-4F2E-8F6F-56152DB9C710}" type="pres">
      <dgm:prSet presAssocID="{2BC5504A-A1FC-4723-A733-3C1D4A46ECAF}" presName="background" presStyleLbl="node0" presStyleIdx="3" presStyleCnt="4"/>
      <dgm:spPr/>
    </dgm:pt>
    <dgm:pt modelId="{9252CEEE-1E29-4454-8277-302DAA97DFF8}" type="pres">
      <dgm:prSet presAssocID="{2BC5504A-A1FC-4723-A733-3C1D4A46ECAF}" presName="text" presStyleLbl="fgAcc0" presStyleIdx="3" presStyleCnt="4">
        <dgm:presLayoutVars>
          <dgm:chPref val="3"/>
        </dgm:presLayoutVars>
      </dgm:prSet>
      <dgm:spPr/>
    </dgm:pt>
    <dgm:pt modelId="{34ECEC33-2968-4AEF-B2CC-6B757688D987}" type="pres">
      <dgm:prSet presAssocID="{2BC5504A-A1FC-4723-A733-3C1D4A46ECAF}" presName="hierChild2" presStyleCnt="0"/>
      <dgm:spPr/>
    </dgm:pt>
  </dgm:ptLst>
  <dgm:cxnLst>
    <dgm:cxn modelId="{57ADD51C-0FC0-4EE8-BB15-D25D196980BB}" srcId="{6BA07262-5C42-4021-9A23-019833B41748}" destId="{2DC6FE60-0FA1-4821-9191-95F4A2715B5E}" srcOrd="2" destOrd="0" parTransId="{60482F9C-0EBD-4B5D-96E5-3AF98F1D0EF4}" sibTransId="{E34A62D8-2AC0-4F7E-90FE-8238C95296C9}"/>
    <dgm:cxn modelId="{50F8732F-E05E-477D-BC13-45CDB02B7D8C}" type="presOf" srcId="{2BC5504A-A1FC-4723-A733-3C1D4A46ECAF}" destId="{9252CEEE-1E29-4454-8277-302DAA97DFF8}" srcOrd="0" destOrd="0" presId="urn:microsoft.com/office/officeart/2005/8/layout/hierarchy1"/>
    <dgm:cxn modelId="{6D29CC96-A23D-4767-B393-D614A86D07E9}" type="presOf" srcId="{2DC6FE60-0FA1-4821-9191-95F4A2715B5E}" destId="{26A9EDA6-B10E-44E3-88F1-EBB523D67E04}" srcOrd="0" destOrd="0" presId="urn:microsoft.com/office/officeart/2005/8/layout/hierarchy1"/>
    <dgm:cxn modelId="{6C01D4A4-B921-4A8A-8473-C1314872D73F}" srcId="{6BA07262-5C42-4021-9A23-019833B41748}" destId="{66ED4AAD-0EF9-4A9B-89A0-16C681F325AB}" srcOrd="0" destOrd="0" parTransId="{68DE91CC-F52D-49F4-8E5F-7D8665518C42}" sibTransId="{F2E81A7D-1167-47D2-8DA9-81AEB1D4EB77}"/>
    <dgm:cxn modelId="{596E87BC-3D9C-47CD-9262-D92441668F1C}" srcId="{6BA07262-5C42-4021-9A23-019833B41748}" destId="{2BC5504A-A1FC-4723-A733-3C1D4A46ECAF}" srcOrd="3" destOrd="0" parTransId="{33ABE32C-1FBB-4AFA-8977-073D9B0432D0}" sibTransId="{EF86AA97-9B76-4946-90A6-816B88280D39}"/>
    <dgm:cxn modelId="{7B02C2BF-6ED8-490E-807B-DEB9350236E6}" type="presOf" srcId="{64A7D28C-3182-4658-89EF-AA031178FA6B}" destId="{E397F98A-E1FD-42B3-884D-54223F0D5B19}" srcOrd="0" destOrd="0" presId="urn:microsoft.com/office/officeart/2005/8/layout/hierarchy1"/>
    <dgm:cxn modelId="{7FC815C6-D3A9-42FB-9FDE-E822331C8E33}" srcId="{6BA07262-5C42-4021-9A23-019833B41748}" destId="{64A7D28C-3182-4658-89EF-AA031178FA6B}" srcOrd="1" destOrd="0" parTransId="{3A769AEE-65E9-4A3D-9534-984CB60AEC46}" sibTransId="{12E4C3FD-1251-4EA1-BD4D-DF41C3586555}"/>
    <dgm:cxn modelId="{1CA42BEE-3041-4C85-B884-EE76BDD5E105}" type="presOf" srcId="{66ED4AAD-0EF9-4A9B-89A0-16C681F325AB}" destId="{648026BB-02B2-49DE-ADCB-5B8E9FE1A0CB}" srcOrd="0" destOrd="0" presId="urn:microsoft.com/office/officeart/2005/8/layout/hierarchy1"/>
    <dgm:cxn modelId="{B53324F4-3B2C-41CB-B39A-594A5EB3254F}" type="presOf" srcId="{6BA07262-5C42-4021-9A23-019833B41748}" destId="{53C4EEC3-F87B-4852-BA71-DABE0818FC9F}" srcOrd="0" destOrd="0" presId="urn:microsoft.com/office/officeart/2005/8/layout/hierarchy1"/>
    <dgm:cxn modelId="{DF39FFD5-C59A-4089-B75B-3F5DF11F73BB}" type="presParOf" srcId="{53C4EEC3-F87B-4852-BA71-DABE0818FC9F}" destId="{DB978609-2630-4B63-8A36-D14E63AD8EC4}" srcOrd="0" destOrd="0" presId="urn:microsoft.com/office/officeart/2005/8/layout/hierarchy1"/>
    <dgm:cxn modelId="{CCF8C92E-9C3C-4634-95E4-D24BD7315B73}" type="presParOf" srcId="{DB978609-2630-4B63-8A36-D14E63AD8EC4}" destId="{666C519C-D789-4A44-BDB7-69EC683E1898}" srcOrd="0" destOrd="0" presId="urn:microsoft.com/office/officeart/2005/8/layout/hierarchy1"/>
    <dgm:cxn modelId="{C2A98CC5-E02A-4843-BF82-F1D5DE368623}" type="presParOf" srcId="{666C519C-D789-4A44-BDB7-69EC683E1898}" destId="{B1FA7552-5364-4F0F-9F52-5C43A76D8145}" srcOrd="0" destOrd="0" presId="urn:microsoft.com/office/officeart/2005/8/layout/hierarchy1"/>
    <dgm:cxn modelId="{94715938-F433-496F-9A57-B741F807109A}" type="presParOf" srcId="{666C519C-D789-4A44-BDB7-69EC683E1898}" destId="{648026BB-02B2-49DE-ADCB-5B8E9FE1A0CB}" srcOrd="1" destOrd="0" presId="urn:microsoft.com/office/officeart/2005/8/layout/hierarchy1"/>
    <dgm:cxn modelId="{D8D304AA-2F4F-4256-9146-9CBB922741D1}" type="presParOf" srcId="{DB978609-2630-4B63-8A36-D14E63AD8EC4}" destId="{68419AF9-63FE-4F9E-8763-36D8A525D048}" srcOrd="1" destOrd="0" presId="urn:microsoft.com/office/officeart/2005/8/layout/hierarchy1"/>
    <dgm:cxn modelId="{0AC835CB-A0F2-46A7-B96C-951E1C988EFE}" type="presParOf" srcId="{53C4EEC3-F87B-4852-BA71-DABE0818FC9F}" destId="{90A70BC0-434D-41EC-BD93-F1903A21B784}" srcOrd="1" destOrd="0" presId="urn:microsoft.com/office/officeart/2005/8/layout/hierarchy1"/>
    <dgm:cxn modelId="{3A7A287B-9D93-42D8-964D-F3120DB79362}" type="presParOf" srcId="{90A70BC0-434D-41EC-BD93-F1903A21B784}" destId="{F7E8B57A-BFA2-49E7-942F-ED3493818506}" srcOrd="0" destOrd="0" presId="urn:microsoft.com/office/officeart/2005/8/layout/hierarchy1"/>
    <dgm:cxn modelId="{D926AFC1-B004-4169-9AE3-6C4F3442D75C}" type="presParOf" srcId="{F7E8B57A-BFA2-49E7-942F-ED3493818506}" destId="{6C6FE3DB-53AE-4569-82F4-5ADB048E98E4}" srcOrd="0" destOrd="0" presId="urn:microsoft.com/office/officeart/2005/8/layout/hierarchy1"/>
    <dgm:cxn modelId="{47918EE3-7972-4722-A710-49A0E91BB603}" type="presParOf" srcId="{F7E8B57A-BFA2-49E7-942F-ED3493818506}" destId="{E397F98A-E1FD-42B3-884D-54223F0D5B19}" srcOrd="1" destOrd="0" presId="urn:microsoft.com/office/officeart/2005/8/layout/hierarchy1"/>
    <dgm:cxn modelId="{078AD95E-B923-467E-ADE9-2BCFA4666C4B}" type="presParOf" srcId="{90A70BC0-434D-41EC-BD93-F1903A21B784}" destId="{488B0965-477B-4BA5-98FF-12F64EF5B2D2}" srcOrd="1" destOrd="0" presId="urn:microsoft.com/office/officeart/2005/8/layout/hierarchy1"/>
    <dgm:cxn modelId="{450D8163-6AB8-49A3-9A44-9B5E5B53E713}" type="presParOf" srcId="{53C4EEC3-F87B-4852-BA71-DABE0818FC9F}" destId="{BEE0517C-E7EF-4AE9-A00F-ECF74172ED58}" srcOrd="2" destOrd="0" presId="urn:microsoft.com/office/officeart/2005/8/layout/hierarchy1"/>
    <dgm:cxn modelId="{305A89B9-3158-46DC-B605-8C044D268515}" type="presParOf" srcId="{BEE0517C-E7EF-4AE9-A00F-ECF74172ED58}" destId="{D30867C2-44D1-4939-88E1-30EEDD7C2379}" srcOrd="0" destOrd="0" presId="urn:microsoft.com/office/officeart/2005/8/layout/hierarchy1"/>
    <dgm:cxn modelId="{9BB5F389-8345-4C05-B0E5-AE1EFBC4922D}" type="presParOf" srcId="{D30867C2-44D1-4939-88E1-30EEDD7C2379}" destId="{6B762AA0-3C3A-4745-A5ED-EF0FA4BE9BAA}" srcOrd="0" destOrd="0" presId="urn:microsoft.com/office/officeart/2005/8/layout/hierarchy1"/>
    <dgm:cxn modelId="{F0ACA28D-6560-46C3-8F37-378A9E32487D}" type="presParOf" srcId="{D30867C2-44D1-4939-88E1-30EEDD7C2379}" destId="{26A9EDA6-B10E-44E3-88F1-EBB523D67E04}" srcOrd="1" destOrd="0" presId="urn:microsoft.com/office/officeart/2005/8/layout/hierarchy1"/>
    <dgm:cxn modelId="{C144CBE8-5CFB-4878-A770-2E888295393B}" type="presParOf" srcId="{BEE0517C-E7EF-4AE9-A00F-ECF74172ED58}" destId="{D5EDC411-E014-4E36-89F1-FF256C624837}" srcOrd="1" destOrd="0" presId="urn:microsoft.com/office/officeart/2005/8/layout/hierarchy1"/>
    <dgm:cxn modelId="{7507FB80-4099-413D-B6AA-48822048FC4B}" type="presParOf" srcId="{53C4EEC3-F87B-4852-BA71-DABE0818FC9F}" destId="{74EF163C-095C-4CEA-8481-55C5218757AD}" srcOrd="3" destOrd="0" presId="urn:microsoft.com/office/officeart/2005/8/layout/hierarchy1"/>
    <dgm:cxn modelId="{A9D7C680-DE7F-42D2-A078-D1033C75A090}" type="presParOf" srcId="{74EF163C-095C-4CEA-8481-55C5218757AD}" destId="{E50423B4-EA89-4586-9EF7-5E8049D96294}" srcOrd="0" destOrd="0" presId="urn:microsoft.com/office/officeart/2005/8/layout/hierarchy1"/>
    <dgm:cxn modelId="{F235697A-6F17-441A-B20E-2C7AEB3D0576}" type="presParOf" srcId="{E50423B4-EA89-4586-9EF7-5E8049D96294}" destId="{79E1850F-BD26-4F2E-8F6F-56152DB9C710}" srcOrd="0" destOrd="0" presId="urn:microsoft.com/office/officeart/2005/8/layout/hierarchy1"/>
    <dgm:cxn modelId="{AC99DE7C-28AD-4C9B-937C-8F2E7E084E01}" type="presParOf" srcId="{E50423B4-EA89-4586-9EF7-5E8049D96294}" destId="{9252CEEE-1E29-4454-8277-302DAA97DFF8}" srcOrd="1" destOrd="0" presId="urn:microsoft.com/office/officeart/2005/8/layout/hierarchy1"/>
    <dgm:cxn modelId="{EDE238CD-DA88-4C60-B8AC-C1512DF9F94E}" type="presParOf" srcId="{74EF163C-095C-4CEA-8481-55C5218757AD}" destId="{34ECEC33-2968-4AEF-B2CC-6B757688D9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0C041-F685-4324-9BDB-A91B2A3F354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811D9EB-A23B-4B2A-B2F8-B44B060DD4ED}">
      <dgm:prSet/>
      <dgm:spPr/>
      <dgm:t>
        <a:bodyPr/>
        <a:lstStyle/>
        <a:p>
          <a:pPr>
            <a:defRPr cap="all"/>
          </a:pPr>
          <a:r>
            <a:rPr lang="en-US"/>
            <a:t>Psychological </a:t>
          </a:r>
        </a:p>
      </dgm:t>
    </dgm:pt>
    <dgm:pt modelId="{7558B616-7C57-409E-AF39-CF87CD360C51}" type="parTrans" cxnId="{30312282-B551-4517-82A8-B6AB419A9615}">
      <dgm:prSet/>
      <dgm:spPr/>
      <dgm:t>
        <a:bodyPr/>
        <a:lstStyle/>
        <a:p>
          <a:endParaRPr lang="en-US"/>
        </a:p>
      </dgm:t>
    </dgm:pt>
    <dgm:pt modelId="{CF947880-1CF3-4033-B613-0AAB20167BDF}" type="sibTrans" cxnId="{30312282-B551-4517-82A8-B6AB419A9615}">
      <dgm:prSet/>
      <dgm:spPr/>
      <dgm:t>
        <a:bodyPr/>
        <a:lstStyle/>
        <a:p>
          <a:endParaRPr lang="en-US"/>
        </a:p>
      </dgm:t>
    </dgm:pt>
    <dgm:pt modelId="{338B4FC0-8952-49B7-A28A-C4B565347FD1}">
      <dgm:prSet/>
      <dgm:spPr/>
      <dgm:t>
        <a:bodyPr/>
        <a:lstStyle/>
        <a:p>
          <a:pPr>
            <a:defRPr cap="all"/>
          </a:pPr>
          <a:r>
            <a:rPr lang="en-US"/>
            <a:t>Physical </a:t>
          </a:r>
        </a:p>
      </dgm:t>
    </dgm:pt>
    <dgm:pt modelId="{6B218478-DB18-458D-85B7-DD4E61202C4F}" type="parTrans" cxnId="{098D7F67-2E85-4E62-B67C-11AE0BB159CB}">
      <dgm:prSet/>
      <dgm:spPr/>
      <dgm:t>
        <a:bodyPr/>
        <a:lstStyle/>
        <a:p>
          <a:endParaRPr lang="en-US"/>
        </a:p>
      </dgm:t>
    </dgm:pt>
    <dgm:pt modelId="{EC7AA2BA-DBAF-425C-8E2E-A87E30204B01}" type="sibTrans" cxnId="{098D7F67-2E85-4E62-B67C-11AE0BB159CB}">
      <dgm:prSet/>
      <dgm:spPr/>
      <dgm:t>
        <a:bodyPr/>
        <a:lstStyle/>
        <a:p>
          <a:endParaRPr lang="en-US"/>
        </a:p>
      </dgm:t>
    </dgm:pt>
    <dgm:pt modelId="{E952F1BB-4DBA-433D-A78D-A8F2982D397E}">
      <dgm:prSet/>
      <dgm:spPr/>
      <dgm:t>
        <a:bodyPr/>
        <a:lstStyle/>
        <a:p>
          <a:pPr>
            <a:defRPr cap="all"/>
          </a:pPr>
          <a:r>
            <a:rPr lang="en-US"/>
            <a:t>Emotional </a:t>
          </a:r>
        </a:p>
      </dgm:t>
    </dgm:pt>
    <dgm:pt modelId="{A247DD5A-AA89-4C8A-B51F-8E8CE9195667}" type="parTrans" cxnId="{7B2C8E2C-79F2-4572-BD1D-621662232B98}">
      <dgm:prSet/>
      <dgm:spPr/>
      <dgm:t>
        <a:bodyPr/>
        <a:lstStyle/>
        <a:p>
          <a:endParaRPr lang="en-US"/>
        </a:p>
      </dgm:t>
    </dgm:pt>
    <dgm:pt modelId="{1A0E174F-CE34-425B-8BC8-AF93E58A9174}" type="sibTrans" cxnId="{7B2C8E2C-79F2-4572-BD1D-621662232B98}">
      <dgm:prSet/>
      <dgm:spPr/>
      <dgm:t>
        <a:bodyPr/>
        <a:lstStyle/>
        <a:p>
          <a:endParaRPr lang="en-US"/>
        </a:p>
      </dgm:t>
    </dgm:pt>
    <dgm:pt modelId="{EB0DE495-9AE2-4EEB-AAD0-3F74FA9050F3}">
      <dgm:prSet/>
      <dgm:spPr/>
      <dgm:t>
        <a:bodyPr/>
        <a:lstStyle/>
        <a:p>
          <a:pPr>
            <a:defRPr cap="all"/>
          </a:pPr>
          <a:r>
            <a:rPr lang="en-US"/>
            <a:t>Financial </a:t>
          </a:r>
        </a:p>
      </dgm:t>
    </dgm:pt>
    <dgm:pt modelId="{1C641991-39D2-45CE-BEDB-E1D402EEE6AA}" type="parTrans" cxnId="{9CF65E1F-D25A-42A3-8194-8584CB3B50F8}">
      <dgm:prSet/>
      <dgm:spPr/>
      <dgm:t>
        <a:bodyPr/>
        <a:lstStyle/>
        <a:p>
          <a:endParaRPr lang="en-US"/>
        </a:p>
      </dgm:t>
    </dgm:pt>
    <dgm:pt modelId="{E4BB2C0B-3285-4111-AC73-7332D1E54C23}" type="sibTrans" cxnId="{9CF65E1F-D25A-42A3-8194-8584CB3B50F8}">
      <dgm:prSet/>
      <dgm:spPr/>
      <dgm:t>
        <a:bodyPr/>
        <a:lstStyle/>
        <a:p>
          <a:endParaRPr lang="en-US"/>
        </a:p>
      </dgm:t>
    </dgm:pt>
    <dgm:pt modelId="{86C54A4F-5042-4371-BE99-3E7ED45FF888}">
      <dgm:prSet/>
      <dgm:spPr/>
      <dgm:t>
        <a:bodyPr/>
        <a:lstStyle/>
        <a:p>
          <a:pPr>
            <a:defRPr cap="all"/>
          </a:pPr>
          <a:r>
            <a:rPr lang="en-US"/>
            <a:t>Environmental </a:t>
          </a:r>
        </a:p>
      </dgm:t>
    </dgm:pt>
    <dgm:pt modelId="{5CF0F35F-36F0-4EC7-B4B0-9BCEC77D8905}" type="parTrans" cxnId="{E51282FD-FEB8-4A65-8E76-3E5D50413D88}">
      <dgm:prSet/>
      <dgm:spPr/>
      <dgm:t>
        <a:bodyPr/>
        <a:lstStyle/>
        <a:p>
          <a:endParaRPr lang="en-US"/>
        </a:p>
      </dgm:t>
    </dgm:pt>
    <dgm:pt modelId="{EECA7109-6FDD-42AF-8B33-DC9EF921F873}" type="sibTrans" cxnId="{E51282FD-FEB8-4A65-8E76-3E5D50413D88}">
      <dgm:prSet/>
      <dgm:spPr/>
      <dgm:t>
        <a:bodyPr/>
        <a:lstStyle/>
        <a:p>
          <a:endParaRPr lang="en-US"/>
        </a:p>
      </dgm:t>
    </dgm:pt>
    <dgm:pt modelId="{388298E7-9974-42E8-BA66-47BDAAA576C5}">
      <dgm:prSet/>
      <dgm:spPr/>
      <dgm:t>
        <a:bodyPr/>
        <a:lstStyle/>
        <a:p>
          <a:pPr>
            <a:defRPr cap="all"/>
          </a:pPr>
          <a:r>
            <a:rPr lang="en-US"/>
            <a:t>Spiritual </a:t>
          </a:r>
        </a:p>
      </dgm:t>
    </dgm:pt>
    <dgm:pt modelId="{6064ADA1-8239-4658-B8EB-8D604035098A}" type="parTrans" cxnId="{A1C49A12-ED2D-4505-82C9-31EA7F552E42}">
      <dgm:prSet/>
      <dgm:spPr/>
      <dgm:t>
        <a:bodyPr/>
        <a:lstStyle/>
        <a:p>
          <a:endParaRPr lang="en-US"/>
        </a:p>
      </dgm:t>
    </dgm:pt>
    <dgm:pt modelId="{DABDFAE5-0EBC-4C4C-B4A9-4F1CBC7D6069}" type="sibTrans" cxnId="{A1C49A12-ED2D-4505-82C9-31EA7F552E42}">
      <dgm:prSet/>
      <dgm:spPr/>
      <dgm:t>
        <a:bodyPr/>
        <a:lstStyle/>
        <a:p>
          <a:endParaRPr lang="en-US"/>
        </a:p>
      </dgm:t>
    </dgm:pt>
    <dgm:pt modelId="{B83F3A35-05D0-41BD-AECA-9602351A428C}">
      <dgm:prSet/>
      <dgm:spPr/>
      <dgm:t>
        <a:bodyPr/>
        <a:lstStyle/>
        <a:p>
          <a:pPr>
            <a:defRPr cap="all"/>
          </a:pPr>
          <a:r>
            <a:rPr lang="en-US"/>
            <a:t>Social </a:t>
          </a:r>
        </a:p>
      </dgm:t>
    </dgm:pt>
    <dgm:pt modelId="{ED02C946-6248-4E47-A9D2-044A1DF150B9}" type="parTrans" cxnId="{E3DDB8DB-A488-4061-82AB-918AC272666E}">
      <dgm:prSet/>
      <dgm:spPr/>
      <dgm:t>
        <a:bodyPr/>
        <a:lstStyle/>
        <a:p>
          <a:endParaRPr lang="en-US"/>
        </a:p>
      </dgm:t>
    </dgm:pt>
    <dgm:pt modelId="{E28D0989-7C72-4C73-8D83-3CC49BE0189A}" type="sibTrans" cxnId="{E3DDB8DB-A488-4061-82AB-918AC272666E}">
      <dgm:prSet/>
      <dgm:spPr/>
      <dgm:t>
        <a:bodyPr/>
        <a:lstStyle/>
        <a:p>
          <a:endParaRPr lang="en-US"/>
        </a:p>
      </dgm:t>
    </dgm:pt>
    <dgm:pt modelId="{7CE5B95F-BBB0-4FBB-A465-E928C821E40C}">
      <dgm:prSet/>
      <dgm:spPr/>
      <dgm:t>
        <a:bodyPr/>
        <a:lstStyle/>
        <a:p>
          <a:pPr>
            <a:defRPr cap="all"/>
          </a:pPr>
          <a:r>
            <a:rPr lang="en-US"/>
            <a:t>Professional Development </a:t>
          </a:r>
        </a:p>
      </dgm:t>
    </dgm:pt>
    <dgm:pt modelId="{A6DA28B0-8167-4A09-A013-0517D7431228}" type="parTrans" cxnId="{EA4773A3-2D8C-4E39-AC4E-8152FAFD2D06}">
      <dgm:prSet/>
      <dgm:spPr/>
      <dgm:t>
        <a:bodyPr/>
        <a:lstStyle/>
        <a:p>
          <a:endParaRPr lang="en-US"/>
        </a:p>
      </dgm:t>
    </dgm:pt>
    <dgm:pt modelId="{D9F08A21-A7BA-4B8D-A096-292D5A1A53D3}" type="sibTrans" cxnId="{EA4773A3-2D8C-4E39-AC4E-8152FAFD2D06}">
      <dgm:prSet/>
      <dgm:spPr/>
      <dgm:t>
        <a:bodyPr/>
        <a:lstStyle/>
        <a:p>
          <a:endParaRPr lang="en-US"/>
        </a:p>
      </dgm:t>
    </dgm:pt>
    <dgm:pt modelId="{4EFF2D8E-BA65-4787-B7E9-6647DBB7F1C7}" type="pres">
      <dgm:prSet presAssocID="{C970C041-F685-4324-9BDB-A91B2A3F3548}" presName="root" presStyleCnt="0">
        <dgm:presLayoutVars>
          <dgm:dir/>
          <dgm:resizeHandles val="exact"/>
        </dgm:presLayoutVars>
      </dgm:prSet>
      <dgm:spPr/>
    </dgm:pt>
    <dgm:pt modelId="{86704507-E314-4087-A9CD-99EE3BF123AB}" type="pres">
      <dgm:prSet presAssocID="{3811D9EB-A23B-4B2A-B2F8-B44B060DD4ED}" presName="compNode" presStyleCnt="0"/>
      <dgm:spPr/>
    </dgm:pt>
    <dgm:pt modelId="{FD9A5D50-D1EB-4F33-A4CF-5FD4608C4E86}" type="pres">
      <dgm:prSet presAssocID="{3811D9EB-A23B-4B2A-B2F8-B44B060DD4ED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5037DAC3-C74B-4D92-96C5-3DFCA18349EE}" type="pres">
      <dgm:prSet presAssocID="{3811D9EB-A23B-4B2A-B2F8-B44B060DD4E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3071C6D-6F92-4927-8E68-EFBDCCD179C7}" type="pres">
      <dgm:prSet presAssocID="{3811D9EB-A23B-4B2A-B2F8-B44B060DD4ED}" presName="spaceRect" presStyleCnt="0"/>
      <dgm:spPr/>
    </dgm:pt>
    <dgm:pt modelId="{A81629D3-788D-4CE0-BFB1-596169CC5041}" type="pres">
      <dgm:prSet presAssocID="{3811D9EB-A23B-4B2A-B2F8-B44B060DD4ED}" presName="textRect" presStyleLbl="revTx" presStyleIdx="0" presStyleCnt="8">
        <dgm:presLayoutVars>
          <dgm:chMax val="1"/>
          <dgm:chPref val="1"/>
        </dgm:presLayoutVars>
      </dgm:prSet>
      <dgm:spPr/>
    </dgm:pt>
    <dgm:pt modelId="{5A309454-F1C0-478F-BAF5-E5181238AA21}" type="pres">
      <dgm:prSet presAssocID="{CF947880-1CF3-4033-B613-0AAB20167BDF}" presName="sibTrans" presStyleCnt="0"/>
      <dgm:spPr/>
    </dgm:pt>
    <dgm:pt modelId="{B947B066-8029-47D3-A2C1-2497DB228A72}" type="pres">
      <dgm:prSet presAssocID="{338B4FC0-8952-49B7-A28A-C4B565347FD1}" presName="compNode" presStyleCnt="0"/>
      <dgm:spPr/>
    </dgm:pt>
    <dgm:pt modelId="{EFA00257-F8F1-42ED-A471-CBEE76BC9CF7}" type="pres">
      <dgm:prSet presAssocID="{338B4FC0-8952-49B7-A28A-C4B565347FD1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70C5F84D-64FF-45A2-AEE7-3E3237039125}" type="pres">
      <dgm:prSet presAssocID="{338B4FC0-8952-49B7-A28A-C4B565347FD1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2AE7A9C2-CB93-484C-9459-18CCDF6005AB}" type="pres">
      <dgm:prSet presAssocID="{338B4FC0-8952-49B7-A28A-C4B565347FD1}" presName="spaceRect" presStyleCnt="0"/>
      <dgm:spPr/>
    </dgm:pt>
    <dgm:pt modelId="{A04EFEA4-B1A7-4348-B484-50C02CFA4D32}" type="pres">
      <dgm:prSet presAssocID="{338B4FC0-8952-49B7-A28A-C4B565347FD1}" presName="textRect" presStyleLbl="revTx" presStyleIdx="1" presStyleCnt="8">
        <dgm:presLayoutVars>
          <dgm:chMax val="1"/>
          <dgm:chPref val="1"/>
        </dgm:presLayoutVars>
      </dgm:prSet>
      <dgm:spPr/>
    </dgm:pt>
    <dgm:pt modelId="{D40B8237-CBBB-41CB-9FCB-8A974AB6A888}" type="pres">
      <dgm:prSet presAssocID="{EC7AA2BA-DBAF-425C-8E2E-A87E30204B01}" presName="sibTrans" presStyleCnt="0"/>
      <dgm:spPr/>
    </dgm:pt>
    <dgm:pt modelId="{1762C5C6-F7A6-4985-95F9-DEFA259F98F6}" type="pres">
      <dgm:prSet presAssocID="{E952F1BB-4DBA-433D-A78D-A8F2982D397E}" presName="compNode" presStyleCnt="0"/>
      <dgm:spPr/>
    </dgm:pt>
    <dgm:pt modelId="{60F2B763-D3E4-425A-BC31-4AE5D3D79DE4}" type="pres">
      <dgm:prSet presAssocID="{E952F1BB-4DBA-433D-A78D-A8F2982D397E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4A05D9CC-55A2-49AD-B742-6D992C212E8A}" type="pres">
      <dgm:prSet presAssocID="{E952F1BB-4DBA-433D-A78D-A8F2982D397E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167328EF-63BE-4209-BBE3-6516B68F3619}" type="pres">
      <dgm:prSet presAssocID="{E952F1BB-4DBA-433D-A78D-A8F2982D397E}" presName="spaceRect" presStyleCnt="0"/>
      <dgm:spPr/>
    </dgm:pt>
    <dgm:pt modelId="{15DE76BD-A697-4B7A-B8E5-EA3BDCA1AC68}" type="pres">
      <dgm:prSet presAssocID="{E952F1BB-4DBA-433D-A78D-A8F2982D397E}" presName="textRect" presStyleLbl="revTx" presStyleIdx="2" presStyleCnt="8">
        <dgm:presLayoutVars>
          <dgm:chMax val="1"/>
          <dgm:chPref val="1"/>
        </dgm:presLayoutVars>
      </dgm:prSet>
      <dgm:spPr/>
    </dgm:pt>
    <dgm:pt modelId="{C6061E25-2709-41C3-8E77-0285F7D6677D}" type="pres">
      <dgm:prSet presAssocID="{1A0E174F-CE34-425B-8BC8-AF93E58A9174}" presName="sibTrans" presStyleCnt="0"/>
      <dgm:spPr/>
    </dgm:pt>
    <dgm:pt modelId="{4BBD43A6-1858-4959-A446-09A33779225E}" type="pres">
      <dgm:prSet presAssocID="{EB0DE495-9AE2-4EEB-AAD0-3F74FA9050F3}" presName="compNode" presStyleCnt="0"/>
      <dgm:spPr/>
    </dgm:pt>
    <dgm:pt modelId="{B0AE4582-69E9-4E09-A0A8-4338E19C8510}" type="pres">
      <dgm:prSet presAssocID="{EB0DE495-9AE2-4EEB-AAD0-3F74FA9050F3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FC3EE7C5-2F49-4629-A539-ED807BB9EF6D}" type="pres">
      <dgm:prSet presAssocID="{EB0DE495-9AE2-4EEB-AAD0-3F74FA9050F3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FAB692A-E022-4C9B-81E1-50722C252948}" type="pres">
      <dgm:prSet presAssocID="{EB0DE495-9AE2-4EEB-AAD0-3F74FA9050F3}" presName="spaceRect" presStyleCnt="0"/>
      <dgm:spPr/>
    </dgm:pt>
    <dgm:pt modelId="{6A3DA607-8CD8-42E3-9B13-B5936D4974E3}" type="pres">
      <dgm:prSet presAssocID="{EB0DE495-9AE2-4EEB-AAD0-3F74FA9050F3}" presName="textRect" presStyleLbl="revTx" presStyleIdx="3" presStyleCnt="8">
        <dgm:presLayoutVars>
          <dgm:chMax val="1"/>
          <dgm:chPref val="1"/>
        </dgm:presLayoutVars>
      </dgm:prSet>
      <dgm:spPr/>
    </dgm:pt>
    <dgm:pt modelId="{AFBE66B5-B62D-4CAA-8F03-AF76B7FBECF2}" type="pres">
      <dgm:prSet presAssocID="{E4BB2C0B-3285-4111-AC73-7332D1E54C23}" presName="sibTrans" presStyleCnt="0"/>
      <dgm:spPr/>
    </dgm:pt>
    <dgm:pt modelId="{43FCE191-B799-428A-843E-82DF688BBC04}" type="pres">
      <dgm:prSet presAssocID="{86C54A4F-5042-4371-BE99-3E7ED45FF888}" presName="compNode" presStyleCnt="0"/>
      <dgm:spPr/>
    </dgm:pt>
    <dgm:pt modelId="{E9E34219-0118-45AD-A73F-3B28C9F23570}" type="pres">
      <dgm:prSet presAssocID="{86C54A4F-5042-4371-BE99-3E7ED45FF888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35C21B26-5BB7-4B62-8E66-D0102D9E43A3}" type="pres">
      <dgm:prSet presAssocID="{86C54A4F-5042-4371-BE99-3E7ED45FF888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19722A11-2A7A-45CC-8B39-78BC9931C1F3}" type="pres">
      <dgm:prSet presAssocID="{86C54A4F-5042-4371-BE99-3E7ED45FF888}" presName="spaceRect" presStyleCnt="0"/>
      <dgm:spPr/>
    </dgm:pt>
    <dgm:pt modelId="{D400238E-B7E8-4EBC-8DFB-6D0A66918367}" type="pres">
      <dgm:prSet presAssocID="{86C54A4F-5042-4371-BE99-3E7ED45FF888}" presName="textRect" presStyleLbl="revTx" presStyleIdx="4" presStyleCnt="8">
        <dgm:presLayoutVars>
          <dgm:chMax val="1"/>
          <dgm:chPref val="1"/>
        </dgm:presLayoutVars>
      </dgm:prSet>
      <dgm:spPr/>
    </dgm:pt>
    <dgm:pt modelId="{8D34FBE2-1DD1-4AB7-A183-7A74F81C489A}" type="pres">
      <dgm:prSet presAssocID="{EECA7109-6FDD-42AF-8B33-DC9EF921F873}" presName="sibTrans" presStyleCnt="0"/>
      <dgm:spPr/>
    </dgm:pt>
    <dgm:pt modelId="{49513C75-EFE8-4981-BE2C-894A2BE12B61}" type="pres">
      <dgm:prSet presAssocID="{388298E7-9974-42E8-BA66-47BDAAA576C5}" presName="compNode" presStyleCnt="0"/>
      <dgm:spPr/>
    </dgm:pt>
    <dgm:pt modelId="{D9E29E9F-069B-46E1-B489-503825D9E791}" type="pres">
      <dgm:prSet presAssocID="{388298E7-9974-42E8-BA66-47BDAAA576C5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911742B8-5CC1-47FC-BA40-26E6DE15676E}" type="pres">
      <dgm:prSet presAssocID="{388298E7-9974-42E8-BA66-47BDAAA576C5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62959D9B-A97F-430E-BACE-1292FD1A917E}" type="pres">
      <dgm:prSet presAssocID="{388298E7-9974-42E8-BA66-47BDAAA576C5}" presName="spaceRect" presStyleCnt="0"/>
      <dgm:spPr/>
    </dgm:pt>
    <dgm:pt modelId="{CBC9FA30-52A8-44D8-9C39-9BED44E42239}" type="pres">
      <dgm:prSet presAssocID="{388298E7-9974-42E8-BA66-47BDAAA576C5}" presName="textRect" presStyleLbl="revTx" presStyleIdx="5" presStyleCnt="8">
        <dgm:presLayoutVars>
          <dgm:chMax val="1"/>
          <dgm:chPref val="1"/>
        </dgm:presLayoutVars>
      </dgm:prSet>
      <dgm:spPr/>
    </dgm:pt>
    <dgm:pt modelId="{4A334F0F-4A96-4C9D-A4FD-DF4FD56EFE25}" type="pres">
      <dgm:prSet presAssocID="{DABDFAE5-0EBC-4C4C-B4A9-4F1CBC7D6069}" presName="sibTrans" presStyleCnt="0"/>
      <dgm:spPr/>
    </dgm:pt>
    <dgm:pt modelId="{874BA66C-CB78-46DE-A45A-3BB24727A964}" type="pres">
      <dgm:prSet presAssocID="{B83F3A35-05D0-41BD-AECA-9602351A428C}" presName="compNode" presStyleCnt="0"/>
      <dgm:spPr/>
    </dgm:pt>
    <dgm:pt modelId="{82680949-846E-4F07-B94A-5DE26F34A514}" type="pres">
      <dgm:prSet presAssocID="{B83F3A35-05D0-41BD-AECA-9602351A428C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6FA5AE82-4A9D-41D5-AEFE-300D0E6115CC}" type="pres">
      <dgm:prSet presAssocID="{B83F3A35-05D0-41BD-AECA-9602351A428C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0D609DB8-44DA-4868-962F-2997F69EDDAA}" type="pres">
      <dgm:prSet presAssocID="{B83F3A35-05D0-41BD-AECA-9602351A428C}" presName="spaceRect" presStyleCnt="0"/>
      <dgm:spPr/>
    </dgm:pt>
    <dgm:pt modelId="{85A8C0AF-4D8F-4C07-A215-E16E1D82BB3F}" type="pres">
      <dgm:prSet presAssocID="{B83F3A35-05D0-41BD-AECA-9602351A428C}" presName="textRect" presStyleLbl="revTx" presStyleIdx="6" presStyleCnt="8">
        <dgm:presLayoutVars>
          <dgm:chMax val="1"/>
          <dgm:chPref val="1"/>
        </dgm:presLayoutVars>
      </dgm:prSet>
      <dgm:spPr/>
    </dgm:pt>
    <dgm:pt modelId="{901592E0-B908-4F8C-BADA-FA2D122FD7FE}" type="pres">
      <dgm:prSet presAssocID="{E28D0989-7C72-4C73-8D83-3CC49BE0189A}" presName="sibTrans" presStyleCnt="0"/>
      <dgm:spPr/>
    </dgm:pt>
    <dgm:pt modelId="{50FC3FF4-8455-4FD4-9D44-57536849CDBA}" type="pres">
      <dgm:prSet presAssocID="{7CE5B95F-BBB0-4FBB-A465-E928C821E40C}" presName="compNode" presStyleCnt="0"/>
      <dgm:spPr/>
    </dgm:pt>
    <dgm:pt modelId="{A11FB94A-443A-471A-B76C-42D1406E1177}" type="pres">
      <dgm:prSet presAssocID="{7CE5B95F-BBB0-4FBB-A465-E928C821E40C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EB134D17-85E6-407F-8B27-827A887A43F0}" type="pres">
      <dgm:prSet presAssocID="{7CE5B95F-BBB0-4FBB-A465-E928C821E40C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2917964F-4069-42F4-A150-F8742BCB3EC9}" type="pres">
      <dgm:prSet presAssocID="{7CE5B95F-BBB0-4FBB-A465-E928C821E40C}" presName="spaceRect" presStyleCnt="0"/>
      <dgm:spPr/>
    </dgm:pt>
    <dgm:pt modelId="{2D6BDA48-E94E-4241-B503-BAB822E3CDC9}" type="pres">
      <dgm:prSet presAssocID="{7CE5B95F-BBB0-4FBB-A465-E928C821E40C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3ED77602-5C3A-44DA-BA65-572A9451A9EC}" type="presOf" srcId="{3811D9EB-A23B-4B2A-B2F8-B44B060DD4ED}" destId="{A81629D3-788D-4CE0-BFB1-596169CC5041}" srcOrd="0" destOrd="0" presId="urn:microsoft.com/office/officeart/2018/5/layout/IconLeafLabelList"/>
    <dgm:cxn modelId="{A1C49A12-ED2D-4505-82C9-31EA7F552E42}" srcId="{C970C041-F685-4324-9BDB-A91B2A3F3548}" destId="{388298E7-9974-42E8-BA66-47BDAAA576C5}" srcOrd="5" destOrd="0" parTransId="{6064ADA1-8239-4658-B8EB-8D604035098A}" sibTransId="{DABDFAE5-0EBC-4C4C-B4A9-4F1CBC7D6069}"/>
    <dgm:cxn modelId="{9CF65E1F-D25A-42A3-8194-8584CB3B50F8}" srcId="{C970C041-F685-4324-9BDB-A91B2A3F3548}" destId="{EB0DE495-9AE2-4EEB-AAD0-3F74FA9050F3}" srcOrd="3" destOrd="0" parTransId="{1C641991-39D2-45CE-BEDB-E1D402EEE6AA}" sibTransId="{E4BB2C0B-3285-4111-AC73-7332D1E54C23}"/>
    <dgm:cxn modelId="{7B2C8E2C-79F2-4572-BD1D-621662232B98}" srcId="{C970C041-F685-4324-9BDB-A91B2A3F3548}" destId="{E952F1BB-4DBA-433D-A78D-A8F2982D397E}" srcOrd="2" destOrd="0" parTransId="{A247DD5A-AA89-4C8A-B51F-8E8CE9195667}" sibTransId="{1A0E174F-CE34-425B-8BC8-AF93E58A9174}"/>
    <dgm:cxn modelId="{78435F3D-7E7B-4628-AEF3-C9DFDCECB3BF}" type="presOf" srcId="{EB0DE495-9AE2-4EEB-AAD0-3F74FA9050F3}" destId="{6A3DA607-8CD8-42E3-9B13-B5936D4974E3}" srcOrd="0" destOrd="0" presId="urn:microsoft.com/office/officeart/2018/5/layout/IconLeafLabelList"/>
    <dgm:cxn modelId="{098D7F67-2E85-4E62-B67C-11AE0BB159CB}" srcId="{C970C041-F685-4324-9BDB-A91B2A3F3548}" destId="{338B4FC0-8952-49B7-A28A-C4B565347FD1}" srcOrd="1" destOrd="0" parTransId="{6B218478-DB18-458D-85B7-DD4E61202C4F}" sibTransId="{EC7AA2BA-DBAF-425C-8E2E-A87E30204B01}"/>
    <dgm:cxn modelId="{9C9AA66C-A1C1-48A7-ABF1-7E825E3EE3ED}" type="presOf" srcId="{B83F3A35-05D0-41BD-AECA-9602351A428C}" destId="{85A8C0AF-4D8F-4C07-A215-E16E1D82BB3F}" srcOrd="0" destOrd="0" presId="urn:microsoft.com/office/officeart/2018/5/layout/IconLeafLabelList"/>
    <dgm:cxn modelId="{537D1657-5062-4A65-95A9-F0969DFECCD3}" type="presOf" srcId="{C970C041-F685-4324-9BDB-A91B2A3F3548}" destId="{4EFF2D8E-BA65-4787-B7E9-6647DBB7F1C7}" srcOrd="0" destOrd="0" presId="urn:microsoft.com/office/officeart/2018/5/layout/IconLeafLabelList"/>
    <dgm:cxn modelId="{30312282-B551-4517-82A8-B6AB419A9615}" srcId="{C970C041-F685-4324-9BDB-A91B2A3F3548}" destId="{3811D9EB-A23B-4B2A-B2F8-B44B060DD4ED}" srcOrd="0" destOrd="0" parTransId="{7558B616-7C57-409E-AF39-CF87CD360C51}" sibTransId="{CF947880-1CF3-4033-B613-0AAB20167BDF}"/>
    <dgm:cxn modelId="{CC81B88B-4857-4B7F-AFE9-C4F5E84F5DAB}" type="presOf" srcId="{338B4FC0-8952-49B7-A28A-C4B565347FD1}" destId="{A04EFEA4-B1A7-4348-B484-50C02CFA4D32}" srcOrd="0" destOrd="0" presId="urn:microsoft.com/office/officeart/2018/5/layout/IconLeafLabelList"/>
    <dgm:cxn modelId="{160DEF93-CC08-4EF4-AA7D-231275730DEA}" type="presOf" srcId="{7CE5B95F-BBB0-4FBB-A465-E928C821E40C}" destId="{2D6BDA48-E94E-4241-B503-BAB822E3CDC9}" srcOrd="0" destOrd="0" presId="urn:microsoft.com/office/officeart/2018/5/layout/IconLeafLabelList"/>
    <dgm:cxn modelId="{B743A1A2-890E-4489-A14C-0ADDED9ABB94}" type="presOf" srcId="{388298E7-9974-42E8-BA66-47BDAAA576C5}" destId="{CBC9FA30-52A8-44D8-9C39-9BED44E42239}" srcOrd="0" destOrd="0" presId="urn:microsoft.com/office/officeart/2018/5/layout/IconLeafLabelList"/>
    <dgm:cxn modelId="{EA4773A3-2D8C-4E39-AC4E-8152FAFD2D06}" srcId="{C970C041-F685-4324-9BDB-A91B2A3F3548}" destId="{7CE5B95F-BBB0-4FBB-A465-E928C821E40C}" srcOrd="7" destOrd="0" parTransId="{A6DA28B0-8167-4A09-A013-0517D7431228}" sibTransId="{D9F08A21-A7BA-4B8D-A096-292D5A1A53D3}"/>
    <dgm:cxn modelId="{E3DDB8DB-A488-4061-82AB-918AC272666E}" srcId="{C970C041-F685-4324-9BDB-A91B2A3F3548}" destId="{B83F3A35-05D0-41BD-AECA-9602351A428C}" srcOrd="6" destOrd="0" parTransId="{ED02C946-6248-4E47-A9D2-044A1DF150B9}" sibTransId="{E28D0989-7C72-4C73-8D83-3CC49BE0189A}"/>
    <dgm:cxn modelId="{28E72BE6-EF29-485D-B44E-E62C067AA0BD}" type="presOf" srcId="{E952F1BB-4DBA-433D-A78D-A8F2982D397E}" destId="{15DE76BD-A697-4B7A-B8E5-EA3BDCA1AC68}" srcOrd="0" destOrd="0" presId="urn:microsoft.com/office/officeart/2018/5/layout/IconLeafLabelList"/>
    <dgm:cxn modelId="{AE571AF0-043C-4A3C-8882-21D5E0534600}" type="presOf" srcId="{86C54A4F-5042-4371-BE99-3E7ED45FF888}" destId="{D400238E-B7E8-4EBC-8DFB-6D0A66918367}" srcOrd="0" destOrd="0" presId="urn:microsoft.com/office/officeart/2018/5/layout/IconLeafLabelList"/>
    <dgm:cxn modelId="{E51282FD-FEB8-4A65-8E76-3E5D50413D88}" srcId="{C970C041-F685-4324-9BDB-A91B2A3F3548}" destId="{86C54A4F-5042-4371-BE99-3E7ED45FF888}" srcOrd="4" destOrd="0" parTransId="{5CF0F35F-36F0-4EC7-B4B0-9BCEC77D8905}" sibTransId="{EECA7109-6FDD-42AF-8B33-DC9EF921F873}"/>
    <dgm:cxn modelId="{9B80516A-2F90-4DAC-941C-FBB8499495F4}" type="presParOf" srcId="{4EFF2D8E-BA65-4787-B7E9-6647DBB7F1C7}" destId="{86704507-E314-4087-A9CD-99EE3BF123AB}" srcOrd="0" destOrd="0" presId="urn:microsoft.com/office/officeart/2018/5/layout/IconLeafLabelList"/>
    <dgm:cxn modelId="{337A958E-E11E-4833-926F-C61C7D7CD4EF}" type="presParOf" srcId="{86704507-E314-4087-A9CD-99EE3BF123AB}" destId="{FD9A5D50-D1EB-4F33-A4CF-5FD4608C4E86}" srcOrd="0" destOrd="0" presId="urn:microsoft.com/office/officeart/2018/5/layout/IconLeafLabelList"/>
    <dgm:cxn modelId="{9832DC98-D453-41BF-97BC-6C6C2211857B}" type="presParOf" srcId="{86704507-E314-4087-A9CD-99EE3BF123AB}" destId="{5037DAC3-C74B-4D92-96C5-3DFCA18349EE}" srcOrd="1" destOrd="0" presId="urn:microsoft.com/office/officeart/2018/5/layout/IconLeafLabelList"/>
    <dgm:cxn modelId="{C85E3DF2-A0A2-40B2-B89F-291E0CADE616}" type="presParOf" srcId="{86704507-E314-4087-A9CD-99EE3BF123AB}" destId="{23071C6D-6F92-4927-8E68-EFBDCCD179C7}" srcOrd="2" destOrd="0" presId="urn:microsoft.com/office/officeart/2018/5/layout/IconLeafLabelList"/>
    <dgm:cxn modelId="{08EED198-22BE-4067-B4B4-915F9FB0B1A6}" type="presParOf" srcId="{86704507-E314-4087-A9CD-99EE3BF123AB}" destId="{A81629D3-788D-4CE0-BFB1-596169CC5041}" srcOrd="3" destOrd="0" presId="urn:microsoft.com/office/officeart/2018/5/layout/IconLeafLabelList"/>
    <dgm:cxn modelId="{E284A12B-2A01-4F6D-B6D0-E45ED5E53801}" type="presParOf" srcId="{4EFF2D8E-BA65-4787-B7E9-6647DBB7F1C7}" destId="{5A309454-F1C0-478F-BAF5-E5181238AA21}" srcOrd="1" destOrd="0" presId="urn:microsoft.com/office/officeart/2018/5/layout/IconLeafLabelList"/>
    <dgm:cxn modelId="{3BA03522-5FE6-45AC-9864-EAF982453D03}" type="presParOf" srcId="{4EFF2D8E-BA65-4787-B7E9-6647DBB7F1C7}" destId="{B947B066-8029-47D3-A2C1-2497DB228A72}" srcOrd="2" destOrd="0" presId="urn:microsoft.com/office/officeart/2018/5/layout/IconLeafLabelList"/>
    <dgm:cxn modelId="{A8ADBAC9-4D43-4CD4-BE5C-3FEAEA34F386}" type="presParOf" srcId="{B947B066-8029-47D3-A2C1-2497DB228A72}" destId="{EFA00257-F8F1-42ED-A471-CBEE76BC9CF7}" srcOrd="0" destOrd="0" presId="urn:microsoft.com/office/officeart/2018/5/layout/IconLeafLabelList"/>
    <dgm:cxn modelId="{7B761DC6-CA06-4104-BD6B-25ED5A8B8644}" type="presParOf" srcId="{B947B066-8029-47D3-A2C1-2497DB228A72}" destId="{70C5F84D-64FF-45A2-AEE7-3E3237039125}" srcOrd="1" destOrd="0" presId="urn:microsoft.com/office/officeart/2018/5/layout/IconLeafLabelList"/>
    <dgm:cxn modelId="{4B224205-EDE1-414D-8F2E-0C527D5FD38C}" type="presParOf" srcId="{B947B066-8029-47D3-A2C1-2497DB228A72}" destId="{2AE7A9C2-CB93-484C-9459-18CCDF6005AB}" srcOrd="2" destOrd="0" presId="urn:microsoft.com/office/officeart/2018/5/layout/IconLeafLabelList"/>
    <dgm:cxn modelId="{E64BE8B6-4752-47F7-86C4-EDBA5ECBD667}" type="presParOf" srcId="{B947B066-8029-47D3-A2C1-2497DB228A72}" destId="{A04EFEA4-B1A7-4348-B484-50C02CFA4D32}" srcOrd="3" destOrd="0" presId="urn:microsoft.com/office/officeart/2018/5/layout/IconLeafLabelList"/>
    <dgm:cxn modelId="{A395AEE9-85EF-4CAD-B8A3-6459AD4A2FA0}" type="presParOf" srcId="{4EFF2D8E-BA65-4787-B7E9-6647DBB7F1C7}" destId="{D40B8237-CBBB-41CB-9FCB-8A974AB6A888}" srcOrd="3" destOrd="0" presId="urn:microsoft.com/office/officeart/2018/5/layout/IconLeafLabelList"/>
    <dgm:cxn modelId="{F1183E69-AA2E-4C83-9E9F-71CE29C7F553}" type="presParOf" srcId="{4EFF2D8E-BA65-4787-B7E9-6647DBB7F1C7}" destId="{1762C5C6-F7A6-4985-95F9-DEFA259F98F6}" srcOrd="4" destOrd="0" presId="urn:microsoft.com/office/officeart/2018/5/layout/IconLeafLabelList"/>
    <dgm:cxn modelId="{800EFE3B-5115-4B25-B897-BB75852C9839}" type="presParOf" srcId="{1762C5C6-F7A6-4985-95F9-DEFA259F98F6}" destId="{60F2B763-D3E4-425A-BC31-4AE5D3D79DE4}" srcOrd="0" destOrd="0" presId="urn:microsoft.com/office/officeart/2018/5/layout/IconLeafLabelList"/>
    <dgm:cxn modelId="{C56BA959-797C-4AEC-BEB4-64C7A1E58408}" type="presParOf" srcId="{1762C5C6-F7A6-4985-95F9-DEFA259F98F6}" destId="{4A05D9CC-55A2-49AD-B742-6D992C212E8A}" srcOrd="1" destOrd="0" presId="urn:microsoft.com/office/officeart/2018/5/layout/IconLeafLabelList"/>
    <dgm:cxn modelId="{2A309198-FF22-49CF-AAC5-395CD295D9C6}" type="presParOf" srcId="{1762C5C6-F7A6-4985-95F9-DEFA259F98F6}" destId="{167328EF-63BE-4209-BBE3-6516B68F3619}" srcOrd="2" destOrd="0" presId="urn:microsoft.com/office/officeart/2018/5/layout/IconLeafLabelList"/>
    <dgm:cxn modelId="{47AE2095-FFCB-4F82-80D4-3EE9848CAC1B}" type="presParOf" srcId="{1762C5C6-F7A6-4985-95F9-DEFA259F98F6}" destId="{15DE76BD-A697-4B7A-B8E5-EA3BDCA1AC68}" srcOrd="3" destOrd="0" presId="urn:microsoft.com/office/officeart/2018/5/layout/IconLeafLabelList"/>
    <dgm:cxn modelId="{77F0E221-77CD-42DB-8049-BAC9959FC531}" type="presParOf" srcId="{4EFF2D8E-BA65-4787-B7E9-6647DBB7F1C7}" destId="{C6061E25-2709-41C3-8E77-0285F7D6677D}" srcOrd="5" destOrd="0" presId="urn:microsoft.com/office/officeart/2018/5/layout/IconLeafLabelList"/>
    <dgm:cxn modelId="{6D680510-47D2-490B-B675-F5CD9A59064F}" type="presParOf" srcId="{4EFF2D8E-BA65-4787-B7E9-6647DBB7F1C7}" destId="{4BBD43A6-1858-4959-A446-09A33779225E}" srcOrd="6" destOrd="0" presId="urn:microsoft.com/office/officeart/2018/5/layout/IconLeafLabelList"/>
    <dgm:cxn modelId="{2B64B1C7-F02B-4056-B43C-400337DC1E1E}" type="presParOf" srcId="{4BBD43A6-1858-4959-A446-09A33779225E}" destId="{B0AE4582-69E9-4E09-A0A8-4338E19C8510}" srcOrd="0" destOrd="0" presId="urn:microsoft.com/office/officeart/2018/5/layout/IconLeafLabelList"/>
    <dgm:cxn modelId="{E0B027D9-36A7-41F2-9BA7-4AB5430DA926}" type="presParOf" srcId="{4BBD43A6-1858-4959-A446-09A33779225E}" destId="{FC3EE7C5-2F49-4629-A539-ED807BB9EF6D}" srcOrd="1" destOrd="0" presId="urn:microsoft.com/office/officeart/2018/5/layout/IconLeafLabelList"/>
    <dgm:cxn modelId="{D4A00F24-0414-42F2-9283-C8F424621023}" type="presParOf" srcId="{4BBD43A6-1858-4959-A446-09A33779225E}" destId="{AFAB692A-E022-4C9B-81E1-50722C252948}" srcOrd="2" destOrd="0" presId="urn:microsoft.com/office/officeart/2018/5/layout/IconLeafLabelList"/>
    <dgm:cxn modelId="{64A04D21-DF8D-4F84-90CD-334DABF3D23F}" type="presParOf" srcId="{4BBD43A6-1858-4959-A446-09A33779225E}" destId="{6A3DA607-8CD8-42E3-9B13-B5936D4974E3}" srcOrd="3" destOrd="0" presId="urn:microsoft.com/office/officeart/2018/5/layout/IconLeafLabelList"/>
    <dgm:cxn modelId="{2A406B45-F169-47FD-8051-F095FC7EF437}" type="presParOf" srcId="{4EFF2D8E-BA65-4787-B7E9-6647DBB7F1C7}" destId="{AFBE66B5-B62D-4CAA-8F03-AF76B7FBECF2}" srcOrd="7" destOrd="0" presId="urn:microsoft.com/office/officeart/2018/5/layout/IconLeafLabelList"/>
    <dgm:cxn modelId="{537BE71B-F08B-4352-A870-E18E3DB9DCC8}" type="presParOf" srcId="{4EFF2D8E-BA65-4787-B7E9-6647DBB7F1C7}" destId="{43FCE191-B799-428A-843E-82DF688BBC04}" srcOrd="8" destOrd="0" presId="urn:microsoft.com/office/officeart/2018/5/layout/IconLeafLabelList"/>
    <dgm:cxn modelId="{203EBEF2-B061-45B2-9CAD-26044BD22DEE}" type="presParOf" srcId="{43FCE191-B799-428A-843E-82DF688BBC04}" destId="{E9E34219-0118-45AD-A73F-3B28C9F23570}" srcOrd="0" destOrd="0" presId="urn:microsoft.com/office/officeart/2018/5/layout/IconLeafLabelList"/>
    <dgm:cxn modelId="{5D9A5E19-56BC-4391-8E8A-2FC190FC54D0}" type="presParOf" srcId="{43FCE191-B799-428A-843E-82DF688BBC04}" destId="{35C21B26-5BB7-4B62-8E66-D0102D9E43A3}" srcOrd="1" destOrd="0" presId="urn:microsoft.com/office/officeart/2018/5/layout/IconLeafLabelList"/>
    <dgm:cxn modelId="{BC30078D-A537-46F2-AC2F-17B424579F21}" type="presParOf" srcId="{43FCE191-B799-428A-843E-82DF688BBC04}" destId="{19722A11-2A7A-45CC-8B39-78BC9931C1F3}" srcOrd="2" destOrd="0" presId="urn:microsoft.com/office/officeart/2018/5/layout/IconLeafLabelList"/>
    <dgm:cxn modelId="{AE6ABBE3-E86C-479A-BE24-1C8E5924B817}" type="presParOf" srcId="{43FCE191-B799-428A-843E-82DF688BBC04}" destId="{D400238E-B7E8-4EBC-8DFB-6D0A66918367}" srcOrd="3" destOrd="0" presId="urn:microsoft.com/office/officeart/2018/5/layout/IconLeafLabelList"/>
    <dgm:cxn modelId="{A192D404-13AB-4D30-9883-1BC69FB94820}" type="presParOf" srcId="{4EFF2D8E-BA65-4787-B7E9-6647DBB7F1C7}" destId="{8D34FBE2-1DD1-4AB7-A183-7A74F81C489A}" srcOrd="9" destOrd="0" presId="urn:microsoft.com/office/officeart/2018/5/layout/IconLeafLabelList"/>
    <dgm:cxn modelId="{CFF8A99E-B2C0-4374-B37E-69FE3FB4D62D}" type="presParOf" srcId="{4EFF2D8E-BA65-4787-B7E9-6647DBB7F1C7}" destId="{49513C75-EFE8-4981-BE2C-894A2BE12B61}" srcOrd="10" destOrd="0" presId="urn:microsoft.com/office/officeart/2018/5/layout/IconLeafLabelList"/>
    <dgm:cxn modelId="{1B7D6641-DBB6-4DAA-AF6D-8CDFF797FEA2}" type="presParOf" srcId="{49513C75-EFE8-4981-BE2C-894A2BE12B61}" destId="{D9E29E9F-069B-46E1-B489-503825D9E791}" srcOrd="0" destOrd="0" presId="urn:microsoft.com/office/officeart/2018/5/layout/IconLeafLabelList"/>
    <dgm:cxn modelId="{4CFDE539-AB0D-4EB7-BFC3-E853A5BBD849}" type="presParOf" srcId="{49513C75-EFE8-4981-BE2C-894A2BE12B61}" destId="{911742B8-5CC1-47FC-BA40-26E6DE15676E}" srcOrd="1" destOrd="0" presId="urn:microsoft.com/office/officeart/2018/5/layout/IconLeafLabelList"/>
    <dgm:cxn modelId="{06F4EB49-1185-49D7-ABF4-20007DE901F8}" type="presParOf" srcId="{49513C75-EFE8-4981-BE2C-894A2BE12B61}" destId="{62959D9B-A97F-430E-BACE-1292FD1A917E}" srcOrd="2" destOrd="0" presId="urn:microsoft.com/office/officeart/2018/5/layout/IconLeafLabelList"/>
    <dgm:cxn modelId="{8D6231E5-3137-42C5-AE6D-0743DF8B0ACE}" type="presParOf" srcId="{49513C75-EFE8-4981-BE2C-894A2BE12B61}" destId="{CBC9FA30-52A8-44D8-9C39-9BED44E42239}" srcOrd="3" destOrd="0" presId="urn:microsoft.com/office/officeart/2018/5/layout/IconLeafLabelList"/>
    <dgm:cxn modelId="{507CB85B-17CC-48E6-AC87-272DFA7B1426}" type="presParOf" srcId="{4EFF2D8E-BA65-4787-B7E9-6647DBB7F1C7}" destId="{4A334F0F-4A96-4C9D-A4FD-DF4FD56EFE25}" srcOrd="11" destOrd="0" presId="urn:microsoft.com/office/officeart/2018/5/layout/IconLeafLabelList"/>
    <dgm:cxn modelId="{F07FC253-6812-4289-8A7A-8DB3ED5BCFDE}" type="presParOf" srcId="{4EFF2D8E-BA65-4787-B7E9-6647DBB7F1C7}" destId="{874BA66C-CB78-46DE-A45A-3BB24727A964}" srcOrd="12" destOrd="0" presId="urn:microsoft.com/office/officeart/2018/5/layout/IconLeafLabelList"/>
    <dgm:cxn modelId="{4DE7763B-6B89-4CC0-90A1-FA4690012E98}" type="presParOf" srcId="{874BA66C-CB78-46DE-A45A-3BB24727A964}" destId="{82680949-846E-4F07-B94A-5DE26F34A514}" srcOrd="0" destOrd="0" presId="urn:microsoft.com/office/officeart/2018/5/layout/IconLeafLabelList"/>
    <dgm:cxn modelId="{880FF8B2-4B68-4285-BC20-C02E4D184AB2}" type="presParOf" srcId="{874BA66C-CB78-46DE-A45A-3BB24727A964}" destId="{6FA5AE82-4A9D-41D5-AEFE-300D0E6115CC}" srcOrd="1" destOrd="0" presId="urn:microsoft.com/office/officeart/2018/5/layout/IconLeafLabelList"/>
    <dgm:cxn modelId="{EF5D225F-9A20-40F5-B1D1-2B586686637F}" type="presParOf" srcId="{874BA66C-CB78-46DE-A45A-3BB24727A964}" destId="{0D609DB8-44DA-4868-962F-2997F69EDDAA}" srcOrd="2" destOrd="0" presId="urn:microsoft.com/office/officeart/2018/5/layout/IconLeafLabelList"/>
    <dgm:cxn modelId="{391C79B6-A0F8-4308-856A-9606C652E79D}" type="presParOf" srcId="{874BA66C-CB78-46DE-A45A-3BB24727A964}" destId="{85A8C0AF-4D8F-4C07-A215-E16E1D82BB3F}" srcOrd="3" destOrd="0" presId="urn:microsoft.com/office/officeart/2018/5/layout/IconLeafLabelList"/>
    <dgm:cxn modelId="{AAAACBBD-379B-4317-8B86-CEA16F4A5F90}" type="presParOf" srcId="{4EFF2D8E-BA65-4787-B7E9-6647DBB7F1C7}" destId="{901592E0-B908-4F8C-BADA-FA2D122FD7FE}" srcOrd="13" destOrd="0" presId="urn:microsoft.com/office/officeart/2018/5/layout/IconLeafLabelList"/>
    <dgm:cxn modelId="{8E3079CA-B7FA-40E0-872A-2C7D1FAA2CAF}" type="presParOf" srcId="{4EFF2D8E-BA65-4787-B7E9-6647DBB7F1C7}" destId="{50FC3FF4-8455-4FD4-9D44-57536849CDBA}" srcOrd="14" destOrd="0" presId="urn:microsoft.com/office/officeart/2018/5/layout/IconLeafLabelList"/>
    <dgm:cxn modelId="{A466AC65-0CD4-47E0-A1AE-38D901C60897}" type="presParOf" srcId="{50FC3FF4-8455-4FD4-9D44-57536849CDBA}" destId="{A11FB94A-443A-471A-B76C-42D1406E1177}" srcOrd="0" destOrd="0" presId="urn:microsoft.com/office/officeart/2018/5/layout/IconLeafLabelList"/>
    <dgm:cxn modelId="{0C5D1E85-0468-4D10-9D64-57B72669427E}" type="presParOf" srcId="{50FC3FF4-8455-4FD4-9D44-57536849CDBA}" destId="{EB134D17-85E6-407F-8B27-827A887A43F0}" srcOrd="1" destOrd="0" presId="urn:microsoft.com/office/officeart/2018/5/layout/IconLeafLabelList"/>
    <dgm:cxn modelId="{5433E17F-FF01-4D9A-AB40-6284B82757E8}" type="presParOf" srcId="{50FC3FF4-8455-4FD4-9D44-57536849CDBA}" destId="{2917964F-4069-42F4-A150-F8742BCB3EC9}" srcOrd="2" destOrd="0" presId="urn:microsoft.com/office/officeart/2018/5/layout/IconLeafLabelList"/>
    <dgm:cxn modelId="{4FC714AA-7A83-4437-9E0D-F84A09934610}" type="presParOf" srcId="{50FC3FF4-8455-4FD4-9D44-57536849CDBA}" destId="{2D6BDA48-E94E-4241-B503-BAB822E3CDC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D82813-C801-4BA5-8516-70D6C4BA8DD3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E356FE-5002-4418-9E74-BFE1DF1F1660}">
      <dgm:prSet/>
      <dgm:spPr/>
      <dgm:t>
        <a:bodyPr/>
        <a:lstStyle/>
        <a:p>
          <a:r>
            <a:rPr lang="en-US" b="0" i="0"/>
            <a:t>Proverbs 2:10</a:t>
          </a:r>
          <a:endParaRPr lang="en-US"/>
        </a:p>
      </dgm:t>
    </dgm:pt>
    <dgm:pt modelId="{B0EC9C96-B0AF-4327-AFF0-C98BF1AE2BA8}" type="parTrans" cxnId="{B19BEDCB-BDD1-4A70-96CF-B43DB4CD1B41}">
      <dgm:prSet/>
      <dgm:spPr/>
      <dgm:t>
        <a:bodyPr/>
        <a:lstStyle/>
        <a:p>
          <a:endParaRPr lang="en-US"/>
        </a:p>
      </dgm:t>
    </dgm:pt>
    <dgm:pt modelId="{1FFD6C01-C46E-4C73-8A1B-6CEA0895DC3A}" type="sibTrans" cxnId="{B19BEDCB-BDD1-4A70-96CF-B43DB4CD1B41}">
      <dgm:prSet/>
      <dgm:spPr/>
      <dgm:t>
        <a:bodyPr/>
        <a:lstStyle/>
        <a:p>
          <a:endParaRPr lang="en-US"/>
        </a:p>
      </dgm:t>
    </dgm:pt>
    <dgm:pt modelId="{8B43048E-C76B-473C-BA40-C39F39DE3E69}">
      <dgm:prSet/>
      <dgm:spPr/>
      <dgm:t>
        <a:bodyPr/>
        <a:lstStyle/>
        <a:p>
          <a:r>
            <a:rPr lang="en-US" b="1" i="0" baseline="30000"/>
            <a:t>10 </a:t>
          </a:r>
          <a:r>
            <a:rPr lang="en-US" b="0" i="0"/>
            <a:t>For wisdom will enter your heart,</a:t>
          </a:r>
          <a:br>
            <a:rPr lang="en-US"/>
          </a:br>
          <a:r>
            <a:rPr lang="en-US" b="0" i="0"/>
            <a:t>    and knowledge will be pleasant to your soul.</a:t>
          </a:r>
          <a:endParaRPr lang="en-US"/>
        </a:p>
      </dgm:t>
    </dgm:pt>
    <dgm:pt modelId="{85339D81-526A-4B86-84C7-9FAE618BB44F}" type="parTrans" cxnId="{D0BED515-4910-4703-A35F-C89036C3F361}">
      <dgm:prSet/>
      <dgm:spPr/>
      <dgm:t>
        <a:bodyPr/>
        <a:lstStyle/>
        <a:p>
          <a:endParaRPr lang="en-US"/>
        </a:p>
      </dgm:t>
    </dgm:pt>
    <dgm:pt modelId="{104208AF-F4B4-42B3-80C0-4D272F15B4AD}" type="sibTrans" cxnId="{D0BED515-4910-4703-A35F-C89036C3F361}">
      <dgm:prSet/>
      <dgm:spPr/>
      <dgm:t>
        <a:bodyPr/>
        <a:lstStyle/>
        <a:p>
          <a:endParaRPr lang="en-US"/>
        </a:p>
      </dgm:t>
    </dgm:pt>
    <dgm:pt modelId="{677C837E-97A8-4269-A747-F7F9CCDB0993}" type="pres">
      <dgm:prSet presAssocID="{F9D82813-C801-4BA5-8516-70D6C4BA8D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9C47C-BDBA-430B-9018-BB21321B1E95}" type="pres">
      <dgm:prSet presAssocID="{A7E356FE-5002-4418-9E74-BFE1DF1F1660}" presName="hierRoot1" presStyleCnt="0"/>
      <dgm:spPr/>
    </dgm:pt>
    <dgm:pt modelId="{763475F0-7EF1-47E0-BCC5-B8A5162B4151}" type="pres">
      <dgm:prSet presAssocID="{A7E356FE-5002-4418-9E74-BFE1DF1F1660}" presName="composite" presStyleCnt="0"/>
      <dgm:spPr/>
    </dgm:pt>
    <dgm:pt modelId="{D39E2E37-8677-44C4-924B-C98417734919}" type="pres">
      <dgm:prSet presAssocID="{A7E356FE-5002-4418-9E74-BFE1DF1F1660}" presName="background" presStyleLbl="node0" presStyleIdx="0" presStyleCnt="2"/>
      <dgm:spPr/>
    </dgm:pt>
    <dgm:pt modelId="{7CFAA371-F41D-49B7-B677-D7D373B7DB1A}" type="pres">
      <dgm:prSet presAssocID="{A7E356FE-5002-4418-9E74-BFE1DF1F1660}" presName="text" presStyleLbl="fgAcc0" presStyleIdx="0" presStyleCnt="2">
        <dgm:presLayoutVars>
          <dgm:chPref val="3"/>
        </dgm:presLayoutVars>
      </dgm:prSet>
      <dgm:spPr/>
    </dgm:pt>
    <dgm:pt modelId="{E48708FD-1F40-47CD-A615-8EC50820631E}" type="pres">
      <dgm:prSet presAssocID="{A7E356FE-5002-4418-9E74-BFE1DF1F1660}" presName="hierChild2" presStyleCnt="0"/>
      <dgm:spPr/>
    </dgm:pt>
    <dgm:pt modelId="{E9D30944-CD9D-4953-9C2D-F8810E7CA9EB}" type="pres">
      <dgm:prSet presAssocID="{8B43048E-C76B-473C-BA40-C39F39DE3E69}" presName="hierRoot1" presStyleCnt="0"/>
      <dgm:spPr/>
    </dgm:pt>
    <dgm:pt modelId="{15986A96-5915-4543-B1CC-BA69BA0CBAAD}" type="pres">
      <dgm:prSet presAssocID="{8B43048E-C76B-473C-BA40-C39F39DE3E69}" presName="composite" presStyleCnt="0"/>
      <dgm:spPr/>
    </dgm:pt>
    <dgm:pt modelId="{015B34FF-39D3-45A5-A064-363FD785566A}" type="pres">
      <dgm:prSet presAssocID="{8B43048E-C76B-473C-BA40-C39F39DE3E69}" presName="background" presStyleLbl="node0" presStyleIdx="1" presStyleCnt="2"/>
      <dgm:spPr/>
    </dgm:pt>
    <dgm:pt modelId="{E51F931A-C1A4-442B-BA62-F0C86A2A9768}" type="pres">
      <dgm:prSet presAssocID="{8B43048E-C76B-473C-BA40-C39F39DE3E69}" presName="text" presStyleLbl="fgAcc0" presStyleIdx="1" presStyleCnt="2">
        <dgm:presLayoutVars>
          <dgm:chPref val="3"/>
        </dgm:presLayoutVars>
      </dgm:prSet>
      <dgm:spPr/>
    </dgm:pt>
    <dgm:pt modelId="{3BE88E5A-0CA6-4232-99C0-348267C5032B}" type="pres">
      <dgm:prSet presAssocID="{8B43048E-C76B-473C-BA40-C39F39DE3E69}" presName="hierChild2" presStyleCnt="0"/>
      <dgm:spPr/>
    </dgm:pt>
  </dgm:ptLst>
  <dgm:cxnLst>
    <dgm:cxn modelId="{D0BED515-4910-4703-A35F-C89036C3F361}" srcId="{F9D82813-C801-4BA5-8516-70D6C4BA8DD3}" destId="{8B43048E-C76B-473C-BA40-C39F39DE3E69}" srcOrd="1" destOrd="0" parTransId="{85339D81-526A-4B86-84C7-9FAE618BB44F}" sibTransId="{104208AF-F4B4-42B3-80C0-4D272F15B4AD}"/>
    <dgm:cxn modelId="{9ED6A34D-89C0-4B9B-A1C6-AAA20FF3DAFC}" type="presOf" srcId="{A7E356FE-5002-4418-9E74-BFE1DF1F1660}" destId="{7CFAA371-F41D-49B7-B677-D7D373B7DB1A}" srcOrd="0" destOrd="0" presId="urn:microsoft.com/office/officeart/2005/8/layout/hierarchy1"/>
    <dgm:cxn modelId="{8F84DF93-CA78-44B2-A9AA-3E51E53602D6}" type="presOf" srcId="{8B43048E-C76B-473C-BA40-C39F39DE3E69}" destId="{E51F931A-C1A4-442B-BA62-F0C86A2A9768}" srcOrd="0" destOrd="0" presId="urn:microsoft.com/office/officeart/2005/8/layout/hierarchy1"/>
    <dgm:cxn modelId="{B19BEDCB-BDD1-4A70-96CF-B43DB4CD1B41}" srcId="{F9D82813-C801-4BA5-8516-70D6C4BA8DD3}" destId="{A7E356FE-5002-4418-9E74-BFE1DF1F1660}" srcOrd="0" destOrd="0" parTransId="{B0EC9C96-B0AF-4327-AFF0-C98BF1AE2BA8}" sibTransId="{1FFD6C01-C46E-4C73-8A1B-6CEA0895DC3A}"/>
    <dgm:cxn modelId="{08EB3BED-42EF-4F81-BBCD-EA4C41CE14D3}" type="presOf" srcId="{F9D82813-C801-4BA5-8516-70D6C4BA8DD3}" destId="{677C837E-97A8-4269-A747-F7F9CCDB0993}" srcOrd="0" destOrd="0" presId="urn:microsoft.com/office/officeart/2005/8/layout/hierarchy1"/>
    <dgm:cxn modelId="{456E1076-B261-4903-91E0-1787D2648964}" type="presParOf" srcId="{677C837E-97A8-4269-A747-F7F9CCDB0993}" destId="{15C9C47C-BDBA-430B-9018-BB21321B1E95}" srcOrd="0" destOrd="0" presId="urn:microsoft.com/office/officeart/2005/8/layout/hierarchy1"/>
    <dgm:cxn modelId="{518DEAED-D3D6-4027-A732-67F997ED5674}" type="presParOf" srcId="{15C9C47C-BDBA-430B-9018-BB21321B1E95}" destId="{763475F0-7EF1-47E0-BCC5-B8A5162B4151}" srcOrd="0" destOrd="0" presId="urn:microsoft.com/office/officeart/2005/8/layout/hierarchy1"/>
    <dgm:cxn modelId="{C754C74D-61DA-48D8-9DB4-5CA3041F3DE4}" type="presParOf" srcId="{763475F0-7EF1-47E0-BCC5-B8A5162B4151}" destId="{D39E2E37-8677-44C4-924B-C98417734919}" srcOrd="0" destOrd="0" presId="urn:microsoft.com/office/officeart/2005/8/layout/hierarchy1"/>
    <dgm:cxn modelId="{E3C67C6D-07F5-4CA6-8383-053DC9DD3DAB}" type="presParOf" srcId="{763475F0-7EF1-47E0-BCC5-B8A5162B4151}" destId="{7CFAA371-F41D-49B7-B677-D7D373B7DB1A}" srcOrd="1" destOrd="0" presId="urn:microsoft.com/office/officeart/2005/8/layout/hierarchy1"/>
    <dgm:cxn modelId="{E1388750-2DA1-4EEC-AEDE-5D65595529DE}" type="presParOf" srcId="{15C9C47C-BDBA-430B-9018-BB21321B1E95}" destId="{E48708FD-1F40-47CD-A615-8EC50820631E}" srcOrd="1" destOrd="0" presId="urn:microsoft.com/office/officeart/2005/8/layout/hierarchy1"/>
    <dgm:cxn modelId="{D87D07D9-5C76-41CA-BDC4-1150286B0C24}" type="presParOf" srcId="{677C837E-97A8-4269-A747-F7F9CCDB0993}" destId="{E9D30944-CD9D-4953-9C2D-F8810E7CA9EB}" srcOrd="1" destOrd="0" presId="urn:microsoft.com/office/officeart/2005/8/layout/hierarchy1"/>
    <dgm:cxn modelId="{16D59A54-E3E6-41B9-A476-BA3B3D76E3A1}" type="presParOf" srcId="{E9D30944-CD9D-4953-9C2D-F8810E7CA9EB}" destId="{15986A96-5915-4543-B1CC-BA69BA0CBAAD}" srcOrd="0" destOrd="0" presId="urn:microsoft.com/office/officeart/2005/8/layout/hierarchy1"/>
    <dgm:cxn modelId="{B4ED5DDC-3702-46CF-AE07-73F1DD4FCE93}" type="presParOf" srcId="{15986A96-5915-4543-B1CC-BA69BA0CBAAD}" destId="{015B34FF-39D3-45A5-A064-363FD785566A}" srcOrd="0" destOrd="0" presId="urn:microsoft.com/office/officeart/2005/8/layout/hierarchy1"/>
    <dgm:cxn modelId="{80477022-48D5-4A98-9089-4B9754A989C9}" type="presParOf" srcId="{15986A96-5915-4543-B1CC-BA69BA0CBAAD}" destId="{E51F931A-C1A4-442B-BA62-F0C86A2A9768}" srcOrd="1" destOrd="0" presId="urn:microsoft.com/office/officeart/2005/8/layout/hierarchy1"/>
    <dgm:cxn modelId="{DEBAB444-6E6B-44F4-9844-F348A9701A4E}" type="presParOf" srcId="{E9D30944-CD9D-4953-9C2D-F8810E7CA9EB}" destId="{3BE88E5A-0CA6-4232-99C0-348267C503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625AA6-C3D8-45F8-B5A7-EFC1BF10E58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A9CA833-C1EB-4DC6-9AB9-22CF2A8801AB}">
      <dgm:prSet/>
      <dgm:spPr/>
      <dgm:t>
        <a:bodyPr/>
        <a:lstStyle/>
        <a:p>
          <a:r>
            <a:rPr lang="en-US"/>
            <a:t>Philippians 4:19</a:t>
          </a:r>
        </a:p>
      </dgm:t>
    </dgm:pt>
    <dgm:pt modelId="{BA437723-90FA-40C8-9224-0BEE6F432144}" type="parTrans" cxnId="{AEFB0BDD-3DE5-4CA9-8AD0-D6CF31E0A53E}">
      <dgm:prSet/>
      <dgm:spPr/>
      <dgm:t>
        <a:bodyPr/>
        <a:lstStyle/>
        <a:p>
          <a:endParaRPr lang="en-US"/>
        </a:p>
      </dgm:t>
    </dgm:pt>
    <dgm:pt modelId="{D6678011-B5D9-4B14-A6B1-19B60E1742C4}" type="sibTrans" cxnId="{AEFB0BDD-3DE5-4CA9-8AD0-D6CF31E0A53E}">
      <dgm:prSet/>
      <dgm:spPr/>
      <dgm:t>
        <a:bodyPr/>
        <a:lstStyle/>
        <a:p>
          <a:endParaRPr lang="en-US"/>
        </a:p>
      </dgm:t>
    </dgm:pt>
    <dgm:pt modelId="{91017220-ADBA-4410-9ABC-BE3C233772DB}">
      <dgm:prSet/>
      <dgm:spPr/>
      <dgm:t>
        <a:bodyPr/>
        <a:lstStyle/>
        <a:p>
          <a:r>
            <a:rPr lang="en-US" b="1" i="0" baseline="30000"/>
            <a:t>19 </a:t>
          </a:r>
          <a:r>
            <a:rPr lang="en-US" b="0" i="0"/>
            <a:t>And my God will meet all your needs according to the riches of his glory in Christ Jesus.</a:t>
          </a:r>
          <a:endParaRPr lang="en-US"/>
        </a:p>
      </dgm:t>
    </dgm:pt>
    <dgm:pt modelId="{F7FE3E3F-B4D3-4CDA-A620-A1E6045E4CFB}" type="parTrans" cxnId="{F5491CCB-3670-44AE-AFD3-9E5F051355F2}">
      <dgm:prSet/>
      <dgm:spPr/>
      <dgm:t>
        <a:bodyPr/>
        <a:lstStyle/>
        <a:p>
          <a:endParaRPr lang="en-US"/>
        </a:p>
      </dgm:t>
    </dgm:pt>
    <dgm:pt modelId="{A2615F9B-1D6C-4C40-BA85-5ED20307C077}" type="sibTrans" cxnId="{F5491CCB-3670-44AE-AFD3-9E5F051355F2}">
      <dgm:prSet/>
      <dgm:spPr/>
      <dgm:t>
        <a:bodyPr/>
        <a:lstStyle/>
        <a:p>
          <a:endParaRPr lang="en-US"/>
        </a:p>
      </dgm:t>
    </dgm:pt>
    <dgm:pt modelId="{B15C8A8C-F119-4D87-8144-78C33A9ACA5C}" type="pres">
      <dgm:prSet presAssocID="{D2625AA6-C3D8-45F8-B5A7-EFC1BF10E58B}" presName="outerComposite" presStyleCnt="0">
        <dgm:presLayoutVars>
          <dgm:chMax val="5"/>
          <dgm:dir/>
          <dgm:resizeHandles val="exact"/>
        </dgm:presLayoutVars>
      </dgm:prSet>
      <dgm:spPr/>
    </dgm:pt>
    <dgm:pt modelId="{3F824CE8-17FE-4587-B753-1D9DF31D8FAE}" type="pres">
      <dgm:prSet presAssocID="{D2625AA6-C3D8-45F8-B5A7-EFC1BF10E58B}" presName="dummyMaxCanvas" presStyleCnt="0">
        <dgm:presLayoutVars/>
      </dgm:prSet>
      <dgm:spPr/>
    </dgm:pt>
    <dgm:pt modelId="{DA2BBE77-15A8-40A3-8435-550722811B6C}" type="pres">
      <dgm:prSet presAssocID="{D2625AA6-C3D8-45F8-B5A7-EFC1BF10E58B}" presName="TwoNodes_1" presStyleLbl="node1" presStyleIdx="0" presStyleCnt="2">
        <dgm:presLayoutVars>
          <dgm:bulletEnabled val="1"/>
        </dgm:presLayoutVars>
      </dgm:prSet>
      <dgm:spPr/>
    </dgm:pt>
    <dgm:pt modelId="{68D21E94-CF50-4739-90FA-7E6A1C22F8E4}" type="pres">
      <dgm:prSet presAssocID="{D2625AA6-C3D8-45F8-B5A7-EFC1BF10E58B}" presName="TwoNodes_2" presStyleLbl="node1" presStyleIdx="1" presStyleCnt="2">
        <dgm:presLayoutVars>
          <dgm:bulletEnabled val="1"/>
        </dgm:presLayoutVars>
      </dgm:prSet>
      <dgm:spPr/>
    </dgm:pt>
    <dgm:pt modelId="{1E572366-C40B-46D5-88DA-A92A84BD9345}" type="pres">
      <dgm:prSet presAssocID="{D2625AA6-C3D8-45F8-B5A7-EFC1BF10E58B}" presName="TwoConn_1-2" presStyleLbl="fgAccFollowNode1" presStyleIdx="0" presStyleCnt="1">
        <dgm:presLayoutVars>
          <dgm:bulletEnabled val="1"/>
        </dgm:presLayoutVars>
      </dgm:prSet>
      <dgm:spPr/>
    </dgm:pt>
    <dgm:pt modelId="{8C2B7ED2-99BA-4B24-846D-FDB8092A9C6C}" type="pres">
      <dgm:prSet presAssocID="{D2625AA6-C3D8-45F8-B5A7-EFC1BF10E58B}" presName="TwoNodes_1_text" presStyleLbl="node1" presStyleIdx="1" presStyleCnt="2">
        <dgm:presLayoutVars>
          <dgm:bulletEnabled val="1"/>
        </dgm:presLayoutVars>
      </dgm:prSet>
      <dgm:spPr/>
    </dgm:pt>
    <dgm:pt modelId="{B80D6C73-7477-43E3-B145-A0545711C0B4}" type="pres">
      <dgm:prSet presAssocID="{D2625AA6-C3D8-45F8-B5A7-EFC1BF10E58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38D6762B-45DD-45A3-85DF-CA8323662800}" type="presOf" srcId="{D6678011-B5D9-4B14-A6B1-19B60E1742C4}" destId="{1E572366-C40B-46D5-88DA-A92A84BD9345}" srcOrd="0" destOrd="0" presId="urn:microsoft.com/office/officeart/2005/8/layout/vProcess5"/>
    <dgm:cxn modelId="{98320D30-80D4-40B9-AB74-AAE7EFCEF3E8}" type="presOf" srcId="{0A9CA833-C1EB-4DC6-9AB9-22CF2A8801AB}" destId="{DA2BBE77-15A8-40A3-8435-550722811B6C}" srcOrd="0" destOrd="0" presId="urn:microsoft.com/office/officeart/2005/8/layout/vProcess5"/>
    <dgm:cxn modelId="{99C0B3BD-838F-4733-9C93-E69724EB9190}" type="presOf" srcId="{D2625AA6-C3D8-45F8-B5A7-EFC1BF10E58B}" destId="{B15C8A8C-F119-4D87-8144-78C33A9ACA5C}" srcOrd="0" destOrd="0" presId="urn:microsoft.com/office/officeart/2005/8/layout/vProcess5"/>
    <dgm:cxn modelId="{F5491CCB-3670-44AE-AFD3-9E5F051355F2}" srcId="{D2625AA6-C3D8-45F8-B5A7-EFC1BF10E58B}" destId="{91017220-ADBA-4410-9ABC-BE3C233772DB}" srcOrd="1" destOrd="0" parTransId="{F7FE3E3F-B4D3-4CDA-A620-A1E6045E4CFB}" sibTransId="{A2615F9B-1D6C-4C40-BA85-5ED20307C077}"/>
    <dgm:cxn modelId="{AEFB0BDD-3DE5-4CA9-8AD0-D6CF31E0A53E}" srcId="{D2625AA6-C3D8-45F8-B5A7-EFC1BF10E58B}" destId="{0A9CA833-C1EB-4DC6-9AB9-22CF2A8801AB}" srcOrd="0" destOrd="0" parTransId="{BA437723-90FA-40C8-9224-0BEE6F432144}" sibTransId="{D6678011-B5D9-4B14-A6B1-19B60E1742C4}"/>
    <dgm:cxn modelId="{59A668EF-64F6-4D75-9432-1535A98FAA16}" type="presOf" srcId="{91017220-ADBA-4410-9ABC-BE3C233772DB}" destId="{68D21E94-CF50-4739-90FA-7E6A1C22F8E4}" srcOrd="0" destOrd="0" presId="urn:microsoft.com/office/officeart/2005/8/layout/vProcess5"/>
    <dgm:cxn modelId="{651FE1F0-918E-46B2-B115-67A327BBFEBD}" type="presOf" srcId="{91017220-ADBA-4410-9ABC-BE3C233772DB}" destId="{B80D6C73-7477-43E3-B145-A0545711C0B4}" srcOrd="1" destOrd="0" presId="urn:microsoft.com/office/officeart/2005/8/layout/vProcess5"/>
    <dgm:cxn modelId="{481CCCFD-0611-4BD9-990C-B32230538A51}" type="presOf" srcId="{0A9CA833-C1EB-4DC6-9AB9-22CF2A8801AB}" destId="{8C2B7ED2-99BA-4B24-846D-FDB8092A9C6C}" srcOrd="1" destOrd="0" presId="urn:microsoft.com/office/officeart/2005/8/layout/vProcess5"/>
    <dgm:cxn modelId="{737689FC-47C1-484A-B27D-82208CF04346}" type="presParOf" srcId="{B15C8A8C-F119-4D87-8144-78C33A9ACA5C}" destId="{3F824CE8-17FE-4587-B753-1D9DF31D8FAE}" srcOrd="0" destOrd="0" presId="urn:microsoft.com/office/officeart/2005/8/layout/vProcess5"/>
    <dgm:cxn modelId="{9BEC409F-C906-486C-BD79-881C782DB169}" type="presParOf" srcId="{B15C8A8C-F119-4D87-8144-78C33A9ACA5C}" destId="{DA2BBE77-15A8-40A3-8435-550722811B6C}" srcOrd="1" destOrd="0" presId="urn:microsoft.com/office/officeart/2005/8/layout/vProcess5"/>
    <dgm:cxn modelId="{A138AC51-1234-4EB3-9ED6-89171F9AE85C}" type="presParOf" srcId="{B15C8A8C-F119-4D87-8144-78C33A9ACA5C}" destId="{68D21E94-CF50-4739-90FA-7E6A1C22F8E4}" srcOrd="2" destOrd="0" presId="urn:microsoft.com/office/officeart/2005/8/layout/vProcess5"/>
    <dgm:cxn modelId="{91D1E4DF-A61E-41DD-9170-DA4EDA9B47C8}" type="presParOf" srcId="{B15C8A8C-F119-4D87-8144-78C33A9ACA5C}" destId="{1E572366-C40B-46D5-88DA-A92A84BD9345}" srcOrd="3" destOrd="0" presId="urn:microsoft.com/office/officeart/2005/8/layout/vProcess5"/>
    <dgm:cxn modelId="{FC1DAC1E-2D48-4F69-B740-9EE6804645A9}" type="presParOf" srcId="{B15C8A8C-F119-4D87-8144-78C33A9ACA5C}" destId="{8C2B7ED2-99BA-4B24-846D-FDB8092A9C6C}" srcOrd="4" destOrd="0" presId="urn:microsoft.com/office/officeart/2005/8/layout/vProcess5"/>
    <dgm:cxn modelId="{25E55126-55F4-4C48-99B1-6E33C363CEE5}" type="presParOf" srcId="{B15C8A8C-F119-4D87-8144-78C33A9ACA5C}" destId="{B80D6C73-7477-43E3-B145-A0545711C0B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C641C4-7107-4F21-9B18-811E0DA842DF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5523C76-403A-4FD1-B73C-1A5418D2C14D}">
      <dgm:prSet/>
      <dgm:spPr/>
      <dgm:t>
        <a:bodyPr/>
        <a:lstStyle/>
        <a:p>
          <a:r>
            <a:rPr lang="en-US"/>
            <a:t>Proverbs 1:5</a:t>
          </a:r>
        </a:p>
      </dgm:t>
    </dgm:pt>
    <dgm:pt modelId="{F29940A0-FED2-4F60-8129-3AE2A02F556F}" type="parTrans" cxnId="{2C535CEF-3755-4A83-AEC4-C165F3A34BA0}">
      <dgm:prSet/>
      <dgm:spPr/>
      <dgm:t>
        <a:bodyPr/>
        <a:lstStyle/>
        <a:p>
          <a:endParaRPr lang="en-US"/>
        </a:p>
      </dgm:t>
    </dgm:pt>
    <dgm:pt modelId="{09F7E8A0-FED7-4057-B5CB-3160315F00C9}" type="sibTrans" cxnId="{2C535CEF-3755-4A83-AEC4-C165F3A34BA0}">
      <dgm:prSet/>
      <dgm:spPr/>
      <dgm:t>
        <a:bodyPr/>
        <a:lstStyle/>
        <a:p>
          <a:endParaRPr lang="en-US"/>
        </a:p>
      </dgm:t>
    </dgm:pt>
    <dgm:pt modelId="{551C3FA4-6FF1-45F4-8859-E1BCBC79A5A2}">
      <dgm:prSet/>
      <dgm:spPr/>
      <dgm:t>
        <a:bodyPr/>
        <a:lstStyle/>
        <a:p>
          <a:r>
            <a:rPr lang="en-US" b="0" i="0"/>
            <a:t>let the wise listen and add to their learning,</a:t>
          </a:r>
          <a:br>
            <a:rPr lang="en-US"/>
          </a:br>
          <a:r>
            <a:rPr lang="en-US" b="0" i="0"/>
            <a:t>    and let the discerning get guidance—</a:t>
          </a:r>
          <a:endParaRPr lang="en-US"/>
        </a:p>
      </dgm:t>
    </dgm:pt>
    <dgm:pt modelId="{0B474AD4-81BB-4A40-970C-2F64A287E5D5}" type="parTrans" cxnId="{4A7C638B-9698-4914-82DA-5BE92614D456}">
      <dgm:prSet/>
      <dgm:spPr/>
      <dgm:t>
        <a:bodyPr/>
        <a:lstStyle/>
        <a:p>
          <a:endParaRPr lang="en-US"/>
        </a:p>
      </dgm:t>
    </dgm:pt>
    <dgm:pt modelId="{CD3F327D-1D5A-41BD-9292-AB035D646C1A}" type="sibTrans" cxnId="{4A7C638B-9698-4914-82DA-5BE92614D456}">
      <dgm:prSet/>
      <dgm:spPr/>
      <dgm:t>
        <a:bodyPr/>
        <a:lstStyle/>
        <a:p>
          <a:endParaRPr lang="en-US"/>
        </a:p>
      </dgm:t>
    </dgm:pt>
    <dgm:pt modelId="{0D04ED3C-9849-4075-A343-20BFECB7ADB3}" type="pres">
      <dgm:prSet presAssocID="{ADC641C4-7107-4F21-9B18-811E0DA842DF}" presName="diagram" presStyleCnt="0">
        <dgm:presLayoutVars>
          <dgm:dir/>
          <dgm:resizeHandles/>
        </dgm:presLayoutVars>
      </dgm:prSet>
      <dgm:spPr/>
    </dgm:pt>
    <dgm:pt modelId="{CEAAD198-73D7-47E6-9D81-69CB4DA49092}" type="pres">
      <dgm:prSet presAssocID="{15523C76-403A-4FD1-B73C-1A5418D2C14D}" presName="firstNode" presStyleLbl="node1" presStyleIdx="0" presStyleCnt="2">
        <dgm:presLayoutVars>
          <dgm:bulletEnabled val="1"/>
        </dgm:presLayoutVars>
      </dgm:prSet>
      <dgm:spPr/>
    </dgm:pt>
    <dgm:pt modelId="{C37A2353-6792-4A8D-8BB4-CFEE65C04FB4}" type="pres">
      <dgm:prSet presAssocID="{09F7E8A0-FED7-4057-B5CB-3160315F00C9}" presName="sibTrans" presStyleLbl="sibTrans2D1" presStyleIdx="0" presStyleCnt="1"/>
      <dgm:spPr/>
    </dgm:pt>
    <dgm:pt modelId="{1683608C-DEF3-4FD4-AABB-23CCEB8FEA89}" type="pres">
      <dgm:prSet presAssocID="{551C3FA4-6FF1-45F4-8859-E1BCBC79A5A2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77598C1C-99A9-4844-BE4F-BE04268FD446}" type="presOf" srcId="{ADC641C4-7107-4F21-9B18-811E0DA842DF}" destId="{0D04ED3C-9849-4075-A343-20BFECB7ADB3}" srcOrd="0" destOrd="0" presId="urn:microsoft.com/office/officeart/2005/8/layout/bProcess2"/>
    <dgm:cxn modelId="{49306E2A-3132-420D-9089-07BDA4842CAE}" type="presOf" srcId="{15523C76-403A-4FD1-B73C-1A5418D2C14D}" destId="{CEAAD198-73D7-47E6-9D81-69CB4DA49092}" srcOrd="0" destOrd="0" presId="urn:microsoft.com/office/officeart/2005/8/layout/bProcess2"/>
    <dgm:cxn modelId="{4A7C638B-9698-4914-82DA-5BE92614D456}" srcId="{ADC641C4-7107-4F21-9B18-811E0DA842DF}" destId="{551C3FA4-6FF1-45F4-8859-E1BCBC79A5A2}" srcOrd="1" destOrd="0" parTransId="{0B474AD4-81BB-4A40-970C-2F64A287E5D5}" sibTransId="{CD3F327D-1D5A-41BD-9292-AB035D646C1A}"/>
    <dgm:cxn modelId="{3D30BEA3-CB65-4134-AAE0-91751D6CE342}" type="presOf" srcId="{09F7E8A0-FED7-4057-B5CB-3160315F00C9}" destId="{C37A2353-6792-4A8D-8BB4-CFEE65C04FB4}" srcOrd="0" destOrd="0" presId="urn:microsoft.com/office/officeart/2005/8/layout/bProcess2"/>
    <dgm:cxn modelId="{2C535CEF-3755-4A83-AEC4-C165F3A34BA0}" srcId="{ADC641C4-7107-4F21-9B18-811E0DA842DF}" destId="{15523C76-403A-4FD1-B73C-1A5418D2C14D}" srcOrd="0" destOrd="0" parTransId="{F29940A0-FED2-4F60-8129-3AE2A02F556F}" sibTransId="{09F7E8A0-FED7-4057-B5CB-3160315F00C9}"/>
    <dgm:cxn modelId="{16746EF5-0D88-4FF3-8C45-A96CA2BB5ECE}" type="presOf" srcId="{551C3FA4-6FF1-45F4-8859-E1BCBC79A5A2}" destId="{1683608C-DEF3-4FD4-AABB-23CCEB8FEA89}" srcOrd="0" destOrd="0" presId="urn:microsoft.com/office/officeart/2005/8/layout/bProcess2"/>
    <dgm:cxn modelId="{66A59315-F5C3-4B2C-B652-139E4EBBB701}" type="presParOf" srcId="{0D04ED3C-9849-4075-A343-20BFECB7ADB3}" destId="{CEAAD198-73D7-47E6-9D81-69CB4DA49092}" srcOrd="0" destOrd="0" presId="urn:microsoft.com/office/officeart/2005/8/layout/bProcess2"/>
    <dgm:cxn modelId="{B31BFF92-F26E-48FD-A7F0-74FB930D10C3}" type="presParOf" srcId="{0D04ED3C-9849-4075-A343-20BFECB7ADB3}" destId="{C37A2353-6792-4A8D-8BB4-CFEE65C04FB4}" srcOrd="1" destOrd="0" presId="urn:microsoft.com/office/officeart/2005/8/layout/bProcess2"/>
    <dgm:cxn modelId="{49DCCB81-ECEA-4D05-BBAA-5A3CD8618BBC}" type="presParOf" srcId="{0D04ED3C-9849-4075-A343-20BFECB7ADB3}" destId="{1683608C-DEF3-4FD4-AABB-23CCEB8FEA89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A7552-5364-4F0F-9F52-5C43A76D8145}">
      <dsp:nvSpPr>
        <dsp:cNvPr id="0" name=""/>
        <dsp:cNvSpPr/>
      </dsp:nvSpPr>
      <dsp:spPr>
        <a:xfrm>
          <a:off x="2813" y="918344"/>
          <a:ext cx="2009040" cy="127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8026BB-02B2-49DE-ADCB-5B8E9FE1A0CB}">
      <dsp:nvSpPr>
        <dsp:cNvPr id="0" name=""/>
        <dsp:cNvSpPr/>
      </dsp:nvSpPr>
      <dsp:spPr>
        <a:xfrm>
          <a:off x="226040" y="1130409"/>
          <a:ext cx="2009040" cy="1275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Dr. Daintee Jones</a:t>
          </a:r>
        </a:p>
      </dsp:txBody>
      <dsp:txXfrm>
        <a:off x="263405" y="1167774"/>
        <a:ext cx="1934310" cy="1201010"/>
      </dsp:txXfrm>
    </dsp:sp>
    <dsp:sp modelId="{6C6FE3DB-53AE-4569-82F4-5ADB048E98E4}">
      <dsp:nvSpPr>
        <dsp:cNvPr id="0" name=""/>
        <dsp:cNvSpPr/>
      </dsp:nvSpPr>
      <dsp:spPr>
        <a:xfrm>
          <a:off x="2458307" y="918344"/>
          <a:ext cx="2009040" cy="127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97F98A-E1FD-42B3-884D-54223F0D5B19}">
      <dsp:nvSpPr>
        <dsp:cNvPr id="0" name=""/>
        <dsp:cNvSpPr/>
      </dsp:nvSpPr>
      <dsp:spPr>
        <a:xfrm>
          <a:off x="2681533" y="1130409"/>
          <a:ext cx="2009040" cy="1275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Brother Lamon Honeycutt</a:t>
          </a:r>
        </a:p>
      </dsp:txBody>
      <dsp:txXfrm>
        <a:off x="2718898" y="1167774"/>
        <a:ext cx="1934310" cy="1201010"/>
      </dsp:txXfrm>
    </dsp:sp>
    <dsp:sp modelId="{6B762AA0-3C3A-4745-A5ED-EF0FA4BE9BAA}">
      <dsp:nvSpPr>
        <dsp:cNvPr id="0" name=""/>
        <dsp:cNvSpPr/>
      </dsp:nvSpPr>
      <dsp:spPr>
        <a:xfrm>
          <a:off x="4913800" y="918344"/>
          <a:ext cx="2009040" cy="127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A9EDA6-B10E-44E3-88F1-EBB523D67E04}">
      <dsp:nvSpPr>
        <dsp:cNvPr id="0" name=""/>
        <dsp:cNvSpPr/>
      </dsp:nvSpPr>
      <dsp:spPr>
        <a:xfrm>
          <a:off x="5137027" y="1130409"/>
          <a:ext cx="2009040" cy="1275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Sister Cutina Honeycutt</a:t>
          </a:r>
        </a:p>
      </dsp:txBody>
      <dsp:txXfrm>
        <a:off x="5174392" y="1167774"/>
        <a:ext cx="1934310" cy="1201010"/>
      </dsp:txXfrm>
    </dsp:sp>
    <dsp:sp modelId="{79E1850F-BD26-4F2E-8F6F-56152DB9C710}">
      <dsp:nvSpPr>
        <dsp:cNvPr id="0" name=""/>
        <dsp:cNvSpPr/>
      </dsp:nvSpPr>
      <dsp:spPr>
        <a:xfrm>
          <a:off x="7369294" y="918344"/>
          <a:ext cx="2009040" cy="1275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2CEEE-1E29-4454-8277-302DAA97DFF8}">
      <dsp:nvSpPr>
        <dsp:cNvPr id="0" name=""/>
        <dsp:cNvSpPr/>
      </dsp:nvSpPr>
      <dsp:spPr>
        <a:xfrm>
          <a:off x="7592521" y="1130409"/>
          <a:ext cx="2009040" cy="1275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Dr. Stephanie Plain Potter</a:t>
          </a:r>
        </a:p>
      </dsp:txBody>
      <dsp:txXfrm>
        <a:off x="7629886" y="1167774"/>
        <a:ext cx="1934310" cy="1201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A5D50-D1EB-4F33-A4CF-5FD4608C4E86}">
      <dsp:nvSpPr>
        <dsp:cNvPr id="0" name=""/>
        <dsp:cNvSpPr/>
      </dsp:nvSpPr>
      <dsp:spPr>
        <a:xfrm>
          <a:off x="738296" y="1597"/>
          <a:ext cx="764525" cy="7645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7DAC3-C74B-4D92-96C5-3DFCA18349EE}">
      <dsp:nvSpPr>
        <dsp:cNvPr id="0" name=""/>
        <dsp:cNvSpPr/>
      </dsp:nvSpPr>
      <dsp:spPr>
        <a:xfrm>
          <a:off x="901228" y="164529"/>
          <a:ext cx="438662" cy="4386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629D3-788D-4CE0-BFB1-596169CC5041}">
      <dsp:nvSpPr>
        <dsp:cNvPr id="0" name=""/>
        <dsp:cNvSpPr/>
      </dsp:nvSpPr>
      <dsp:spPr>
        <a:xfrm>
          <a:off x="493898" y="1004253"/>
          <a:ext cx="1253320" cy="50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Psychological </a:t>
          </a:r>
        </a:p>
      </dsp:txBody>
      <dsp:txXfrm>
        <a:off x="493898" y="1004253"/>
        <a:ext cx="1253320" cy="501328"/>
      </dsp:txXfrm>
    </dsp:sp>
    <dsp:sp modelId="{EFA00257-F8F1-42ED-A471-CBEE76BC9CF7}">
      <dsp:nvSpPr>
        <dsp:cNvPr id="0" name=""/>
        <dsp:cNvSpPr/>
      </dsp:nvSpPr>
      <dsp:spPr>
        <a:xfrm>
          <a:off x="2210947" y="1597"/>
          <a:ext cx="764525" cy="7645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F84D-64FF-45A2-AEE7-3E3237039125}">
      <dsp:nvSpPr>
        <dsp:cNvPr id="0" name=""/>
        <dsp:cNvSpPr/>
      </dsp:nvSpPr>
      <dsp:spPr>
        <a:xfrm>
          <a:off x="2373879" y="164529"/>
          <a:ext cx="438662" cy="4386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EFEA4-B1A7-4348-B484-50C02CFA4D32}">
      <dsp:nvSpPr>
        <dsp:cNvPr id="0" name=""/>
        <dsp:cNvSpPr/>
      </dsp:nvSpPr>
      <dsp:spPr>
        <a:xfrm>
          <a:off x="1966550" y="1004253"/>
          <a:ext cx="1253320" cy="50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Physical </a:t>
          </a:r>
        </a:p>
      </dsp:txBody>
      <dsp:txXfrm>
        <a:off x="1966550" y="1004253"/>
        <a:ext cx="1253320" cy="501328"/>
      </dsp:txXfrm>
    </dsp:sp>
    <dsp:sp modelId="{60F2B763-D3E4-425A-BC31-4AE5D3D79DE4}">
      <dsp:nvSpPr>
        <dsp:cNvPr id="0" name=""/>
        <dsp:cNvSpPr/>
      </dsp:nvSpPr>
      <dsp:spPr>
        <a:xfrm>
          <a:off x="3683599" y="1597"/>
          <a:ext cx="764525" cy="7645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5D9CC-55A2-49AD-B742-6D992C212E8A}">
      <dsp:nvSpPr>
        <dsp:cNvPr id="0" name=""/>
        <dsp:cNvSpPr/>
      </dsp:nvSpPr>
      <dsp:spPr>
        <a:xfrm>
          <a:off x="3846530" y="164529"/>
          <a:ext cx="438662" cy="4386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E76BD-A697-4B7A-B8E5-EA3BDCA1AC68}">
      <dsp:nvSpPr>
        <dsp:cNvPr id="0" name=""/>
        <dsp:cNvSpPr/>
      </dsp:nvSpPr>
      <dsp:spPr>
        <a:xfrm>
          <a:off x="3439201" y="1004253"/>
          <a:ext cx="1253320" cy="50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Emotional </a:t>
          </a:r>
        </a:p>
      </dsp:txBody>
      <dsp:txXfrm>
        <a:off x="3439201" y="1004253"/>
        <a:ext cx="1253320" cy="501328"/>
      </dsp:txXfrm>
    </dsp:sp>
    <dsp:sp modelId="{B0AE4582-69E9-4E09-A0A8-4338E19C8510}">
      <dsp:nvSpPr>
        <dsp:cNvPr id="0" name=""/>
        <dsp:cNvSpPr/>
      </dsp:nvSpPr>
      <dsp:spPr>
        <a:xfrm>
          <a:off x="5156250" y="1597"/>
          <a:ext cx="764525" cy="7645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EE7C5-2F49-4629-A539-ED807BB9EF6D}">
      <dsp:nvSpPr>
        <dsp:cNvPr id="0" name=""/>
        <dsp:cNvSpPr/>
      </dsp:nvSpPr>
      <dsp:spPr>
        <a:xfrm>
          <a:off x="5319182" y="164529"/>
          <a:ext cx="438662" cy="4386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DA607-8CD8-42E3-9B13-B5936D4974E3}">
      <dsp:nvSpPr>
        <dsp:cNvPr id="0" name=""/>
        <dsp:cNvSpPr/>
      </dsp:nvSpPr>
      <dsp:spPr>
        <a:xfrm>
          <a:off x="4911853" y="1004253"/>
          <a:ext cx="1253320" cy="50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Financial </a:t>
          </a:r>
        </a:p>
      </dsp:txBody>
      <dsp:txXfrm>
        <a:off x="4911853" y="1004253"/>
        <a:ext cx="1253320" cy="501328"/>
      </dsp:txXfrm>
    </dsp:sp>
    <dsp:sp modelId="{E9E34219-0118-45AD-A73F-3B28C9F23570}">
      <dsp:nvSpPr>
        <dsp:cNvPr id="0" name=""/>
        <dsp:cNvSpPr/>
      </dsp:nvSpPr>
      <dsp:spPr>
        <a:xfrm>
          <a:off x="6628901" y="1597"/>
          <a:ext cx="764525" cy="7645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21B26-5BB7-4B62-8E66-D0102D9E43A3}">
      <dsp:nvSpPr>
        <dsp:cNvPr id="0" name=""/>
        <dsp:cNvSpPr/>
      </dsp:nvSpPr>
      <dsp:spPr>
        <a:xfrm>
          <a:off x="6791833" y="164529"/>
          <a:ext cx="438662" cy="4386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0238E-B7E8-4EBC-8DFB-6D0A66918367}">
      <dsp:nvSpPr>
        <dsp:cNvPr id="0" name=""/>
        <dsp:cNvSpPr/>
      </dsp:nvSpPr>
      <dsp:spPr>
        <a:xfrm>
          <a:off x="6384504" y="1004253"/>
          <a:ext cx="1253320" cy="50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Environmental </a:t>
          </a:r>
        </a:p>
      </dsp:txBody>
      <dsp:txXfrm>
        <a:off x="6384504" y="1004253"/>
        <a:ext cx="1253320" cy="501328"/>
      </dsp:txXfrm>
    </dsp:sp>
    <dsp:sp modelId="{D9E29E9F-069B-46E1-B489-503825D9E791}">
      <dsp:nvSpPr>
        <dsp:cNvPr id="0" name=""/>
        <dsp:cNvSpPr/>
      </dsp:nvSpPr>
      <dsp:spPr>
        <a:xfrm>
          <a:off x="8101553" y="1597"/>
          <a:ext cx="764525" cy="7645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742B8-5CC1-47FC-BA40-26E6DE15676E}">
      <dsp:nvSpPr>
        <dsp:cNvPr id="0" name=""/>
        <dsp:cNvSpPr/>
      </dsp:nvSpPr>
      <dsp:spPr>
        <a:xfrm>
          <a:off x="8264484" y="164529"/>
          <a:ext cx="438662" cy="43866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9FA30-52A8-44D8-9C39-9BED44E42239}">
      <dsp:nvSpPr>
        <dsp:cNvPr id="0" name=""/>
        <dsp:cNvSpPr/>
      </dsp:nvSpPr>
      <dsp:spPr>
        <a:xfrm>
          <a:off x="7857155" y="1004253"/>
          <a:ext cx="1253320" cy="50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Spiritual </a:t>
          </a:r>
        </a:p>
      </dsp:txBody>
      <dsp:txXfrm>
        <a:off x="7857155" y="1004253"/>
        <a:ext cx="1253320" cy="501328"/>
      </dsp:txXfrm>
    </dsp:sp>
    <dsp:sp modelId="{82680949-846E-4F07-B94A-5DE26F34A514}">
      <dsp:nvSpPr>
        <dsp:cNvPr id="0" name=""/>
        <dsp:cNvSpPr/>
      </dsp:nvSpPr>
      <dsp:spPr>
        <a:xfrm>
          <a:off x="3683599" y="1818912"/>
          <a:ext cx="764525" cy="7645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5AE82-4A9D-41D5-AEFE-300D0E6115CC}">
      <dsp:nvSpPr>
        <dsp:cNvPr id="0" name=""/>
        <dsp:cNvSpPr/>
      </dsp:nvSpPr>
      <dsp:spPr>
        <a:xfrm>
          <a:off x="3846530" y="1981843"/>
          <a:ext cx="438662" cy="43866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8C0AF-4D8F-4C07-A215-E16E1D82BB3F}">
      <dsp:nvSpPr>
        <dsp:cNvPr id="0" name=""/>
        <dsp:cNvSpPr/>
      </dsp:nvSpPr>
      <dsp:spPr>
        <a:xfrm>
          <a:off x="3439201" y="2821568"/>
          <a:ext cx="1253320" cy="50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Social </a:t>
          </a:r>
        </a:p>
      </dsp:txBody>
      <dsp:txXfrm>
        <a:off x="3439201" y="2821568"/>
        <a:ext cx="1253320" cy="501328"/>
      </dsp:txXfrm>
    </dsp:sp>
    <dsp:sp modelId="{A11FB94A-443A-471A-B76C-42D1406E1177}">
      <dsp:nvSpPr>
        <dsp:cNvPr id="0" name=""/>
        <dsp:cNvSpPr/>
      </dsp:nvSpPr>
      <dsp:spPr>
        <a:xfrm>
          <a:off x="5156250" y="1818912"/>
          <a:ext cx="764525" cy="7645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34D17-85E6-407F-8B27-827A887A43F0}">
      <dsp:nvSpPr>
        <dsp:cNvPr id="0" name=""/>
        <dsp:cNvSpPr/>
      </dsp:nvSpPr>
      <dsp:spPr>
        <a:xfrm>
          <a:off x="5319182" y="1981843"/>
          <a:ext cx="438662" cy="43866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BDA48-E94E-4241-B503-BAB822E3CDC9}">
      <dsp:nvSpPr>
        <dsp:cNvPr id="0" name=""/>
        <dsp:cNvSpPr/>
      </dsp:nvSpPr>
      <dsp:spPr>
        <a:xfrm>
          <a:off x="4911853" y="2821568"/>
          <a:ext cx="1253320" cy="501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Professional Development </a:t>
          </a:r>
        </a:p>
      </dsp:txBody>
      <dsp:txXfrm>
        <a:off x="4911853" y="2821568"/>
        <a:ext cx="1253320" cy="501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E2E37-8677-44C4-924B-C98417734919}">
      <dsp:nvSpPr>
        <dsp:cNvPr id="0" name=""/>
        <dsp:cNvSpPr/>
      </dsp:nvSpPr>
      <dsp:spPr>
        <a:xfrm>
          <a:off x="1172" y="138496"/>
          <a:ext cx="4115155" cy="2613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FAA371-F41D-49B7-B677-D7D373B7DB1A}">
      <dsp:nvSpPr>
        <dsp:cNvPr id="0" name=""/>
        <dsp:cNvSpPr/>
      </dsp:nvSpPr>
      <dsp:spPr>
        <a:xfrm>
          <a:off x="458411" y="572873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Proverbs 2:10</a:t>
          </a:r>
          <a:endParaRPr lang="en-US" sz="3300" kern="1200"/>
        </a:p>
      </dsp:txBody>
      <dsp:txXfrm>
        <a:off x="534947" y="649409"/>
        <a:ext cx="3962083" cy="2460051"/>
      </dsp:txXfrm>
    </dsp:sp>
    <dsp:sp modelId="{015B34FF-39D3-45A5-A064-363FD785566A}">
      <dsp:nvSpPr>
        <dsp:cNvPr id="0" name=""/>
        <dsp:cNvSpPr/>
      </dsp:nvSpPr>
      <dsp:spPr>
        <a:xfrm>
          <a:off x="5030807" y="138496"/>
          <a:ext cx="4115155" cy="2613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1F931A-C1A4-442B-BA62-F0C86A2A9768}">
      <dsp:nvSpPr>
        <dsp:cNvPr id="0" name=""/>
        <dsp:cNvSpPr/>
      </dsp:nvSpPr>
      <dsp:spPr>
        <a:xfrm>
          <a:off x="5488046" y="572873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0" kern="1200" baseline="30000"/>
            <a:t>10 </a:t>
          </a:r>
          <a:r>
            <a:rPr lang="en-US" sz="3300" b="0" i="0" kern="1200"/>
            <a:t>For wisdom will enter your heart,</a:t>
          </a:r>
          <a:br>
            <a:rPr lang="en-US" sz="3300" kern="1200"/>
          </a:br>
          <a:r>
            <a:rPr lang="en-US" sz="3300" b="0" i="0" kern="1200"/>
            <a:t>    and knowledge will be pleasant to your soul.</a:t>
          </a:r>
          <a:endParaRPr lang="en-US" sz="3300" kern="1200"/>
        </a:p>
      </dsp:txBody>
      <dsp:txXfrm>
        <a:off x="5564582" y="649409"/>
        <a:ext cx="3962083" cy="24600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BBE77-15A8-40A3-8435-550722811B6C}">
      <dsp:nvSpPr>
        <dsp:cNvPr id="0" name=""/>
        <dsp:cNvSpPr/>
      </dsp:nvSpPr>
      <dsp:spPr>
        <a:xfrm>
          <a:off x="0" y="0"/>
          <a:ext cx="8163718" cy="16754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Philippians 4:19</a:t>
          </a:r>
        </a:p>
      </dsp:txBody>
      <dsp:txXfrm>
        <a:off x="49072" y="49072"/>
        <a:ext cx="6432008" cy="1577308"/>
      </dsp:txXfrm>
    </dsp:sp>
    <dsp:sp modelId="{68D21E94-CF50-4739-90FA-7E6A1C22F8E4}">
      <dsp:nvSpPr>
        <dsp:cNvPr id="0" name=""/>
        <dsp:cNvSpPr/>
      </dsp:nvSpPr>
      <dsp:spPr>
        <a:xfrm>
          <a:off x="1440656" y="2047774"/>
          <a:ext cx="8163718" cy="16754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baseline="30000"/>
            <a:t>19 </a:t>
          </a:r>
          <a:r>
            <a:rPr lang="en-US" sz="3100" b="0" i="0" kern="1200"/>
            <a:t>And my God will meet all your needs according to the riches of his glory in Christ Jesus.</a:t>
          </a:r>
          <a:endParaRPr lang="en-US" sz="3100" kern="1200"/>
        </a:p>
      </dsp:txBody>
      <dsp:txXfrm>
        <a:off x="1489728" y="2096846"/>
        <a:ext cx="5535874" cy="1577308"/>
      </dsp:txXfrm>
    </dsp:sp>
    <dsp:sp modelId="{1E572366-C40B-46D5-88DA-A92A84BD9345}">
      <dsp:nvSpPr>
        <dsp:cNvPr id="0" name=""/>
        <dsp:cNvSpPr/>
      </dsp:nvSpPr>
      <dsp:spPr>
        <a:xfrm>
          <a:off x="7074674" y="1317091"/>
          <a:ext cx="1089043" cy="10890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319709" y="1317091"/>
        <a:ext cx="598973" cy="8195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AD198-73D7-47E6-9D81-69CB4DA49092}">
      <dsp:nvSpPr>
        <dsp:cNvPr id="0" name=""/>
        <dsp:cNvSpPr/>
      </dsp:nvSpPr>
      <dsp:spPr>
        <a:xfrm>
          <a:off x="153585" y="2172"/>
          <a:ext cx="3718881" cy="37188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Proverbs 1:5</a:t>
          </a:r>
        </a:p>
      </dsp:txBody>
      <dsp:txXfrm>
        <a:off x="698203" y="546790"/>
        <a:ext cx="2629645" cy="2629645"/>
      </dsp:txXfrm>
    </dsp:sp>
    <dsp:sp modelId="{C37A2353-6792-4A8D-8BB4-CFEE65C04FB4}">
      <dsp:nvSpPr>
        <dsp:cNvPr id="0" name=""/>
        <dsp:cNvSpPr/>
      </dsp:nvSpPr>
      <dsp:spPr>
        <a:xfrm rot="5400000">
          <a:off x="4179274" y="1368861"/>
          <a:ext cx="1301608" cy="98550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3608C-DEF3-4FD4-AABB-23CCEB8FEA89}">
      <dsp:nvSpPr>
        <dsp:cNvPr id="0" name=""/>
        <dsp:cNvSpPr/>
      </dsp:nvSpPr>
      <dsp:spPr>
        <a:xfrm>
          <a:off x="5731907" y="2172"/>
          <a:ext cx="3718881" cy="37188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let the wise listen and add to their learning,</a:t>
          </a:r>
          <a:br>
            <a:rPr lang="en-US" sz="2900" kern="1200"/>
          </a:br>
          <a:r>
            <a:rPr lang="en-US" sz="2900" b="0" i="0" kern="1200"/>
            <a:t>    and let the discerning get guidance—</a:t>
          </a:r>
          <a:endParaRPr lang="en-US" sz="2900" kern="1200"/>
        </a:p>
      </dsp:txBody>
      <dsp:txXfrm>
        <a:off x="6276525" y="546790"/>
        <a:ext cx="2629645" cy="2629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740-5A19-44EC-B04A-A16FD1BFB80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B57DBB3-8157-44C7-945A-A59628F99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94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740-5A19-44EC-B04A-A16FD1BFB80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DBB3-8157-44C7-945A-A59628F9978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18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740-5A19-44EC-B04A-A16FD1BFB80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DBB3-8157-44C7-945A-A59628F99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87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740-5A19-44EC-B04A-A16FD1BFB80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DBB3-8157-44C7-945A-A59628F9978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65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740-5A19-44EC-B04A-A16FD1BFB80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DBB3-8157-44C7-945A-A59628F99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9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740-5A19-44EC-B04A-A16FD1BFB80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DBB3-8157-44C7-945A-A59628F9978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79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740-5A19-44EC-B04A-A16FD1BFB80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DBB3-8157-44C7-945A-A59628F9978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740-5A19-44EC-B04A-A16FD1BFB80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DBB3-8157-44C7-945A-A59628F9978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91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740-5A19-44EC-B04A-A16FD1BFB80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DBB3-8157-44C7-945A-A59628F99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4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FA740-5A19-44EC-B04A-A16FD1BFB80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DBB3-8157-44C7-945A-A59628F99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1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5CFA740-5A19-44EC-B04A-A16FD1BFB80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DBB3-8157-44C7-945A-A59628F9978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86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FA740-5A19-44EC-B04A-A16FD1BFB80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B57DBB3-8157-44C7-945A-A59628F99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64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proverbs+3%3A5-6&amp;version=NIV#fen-NIV-16462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://www.dignityshouse.org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B283E-48DF-541E-DBC8-3B4494E51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lang="en-US" sz="5600">
                <a:solidFill>
                  <a:srgbClr val="454545"/>
                </a:solidFill>
              </a:rPr>
              <a:t>Righteous dignity </a:t>
            </a:r>
            <a:br>
              <a:rPr lang="en-US" sz="5600">
                <a:solidFill>
                  <a:srgbClr val="454545"/>
                </a:solidFill>
              </a:rPr>
            </a:br>
            <a:r>
              <a:rPr lang="en-US" sz="5600">
                <a:solidFill>
                  <a:srgbClr val="454545"/>
                </a:solidFill>
              </a:rPr>
              <a:t>self Health &amp; self care panel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4A962-4F62-C4C0-8D52-DB5309CD4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1300">
                <a:solidFill>
                  <a:schemeClr val="accent1"/>
                </a:solidFill>
              </a:rPr>
              <a:t>The Dignity in direction group</a:t>
            </a:r>
          </a:p>
          <a:p>
            <a:pPr algn="ctr">
              <a:lnSpc>
                <a:spcPct val="110000"/>
              </a:lnSpc>
            </a:pPr>
            <a:r>
              <a:rPr lang="en-US" sz="1300">
                <a:solidFill>
                  <a:schemeClr val="accent1"/>
                </a:solidFill>
              </a:rPr>
              <a:t>Righteous royalty ministries</a:t>
            </a:r>
          </a:p>
        </p:txBody>
      </p:sp>
      <p:pic>
        <p:nvPicPr>
          <p:cNvPr id="27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9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16D9FD-860F-4F5C-8D9B-CE700207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857A3-5947-D2E4-A8E0-7B594E5A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1" y="977028"/>
            <a:ext cx="3333410" cy="5237503"/>
          </a:xfrm>
        </p:spPr>
        <p:txBody>
          <a:bodyPr anchor="ctr">
            <a:normAutofit/>
          </a:bodyPr>
          <a:lstStyle/>
          <a:p>
            <a:r>
              <a:rPr lang="en-US" dirty="0"/>
              <a:t>Physical – Sister </a:t>
            </a:r>
            <a:r>
              <a:rPr lang="en-US" dirty="0" err="1"/>
              <a:t>honeycutt</a:t>
            </a:r>
            <a:br>
              <a:rPr lang="en-US" dirty="0"/>
            </a:b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074069-7026-466C-B495-20FB9578C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993" y="0"/>
            <a:ext cx="7538007" cy="6858000"/>
          </a:xfrm>
          <a:prstGeom prst="rect">
            <a:avLst/>
          </a:prstGeom>
          <a:solidFill>
            <a:schemeClr val="tx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685D80-4D5A-471F-9215-651424F47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787" y="0"/>
            <a:ext cx="1645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9145A-9854-3D6C-1B54-A5F42E94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954" y="977029"/>
            <a:ext cx="5428789" cy="5237503"/>
          </a:xfrm>
        </p:spPr>
        <p:txBody>
          <a:bodyPr anchor="ctr">
            <a:normAutofit/>
          </a:bodyPr>
          <a:lstStyle/>
          <a:p>
            <a:r>
              <a:rPr lang="en-US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 Cor. 10:31</a:t>
            </a:r>
          </a:p>
          <a:p>
            <a:r>
              <a:rPr lang="en-US" b="1" i="0" baseline="30000">
                <a:solidFill>
                  <a:schemeClr val="bg1"/>
                </a:solidFill>
                <a:effectLst/>
                <a:latin typeface="system-ui"/>
              </a:rPr>
              <a:t>31 </a:t>
            </a:r>
            <a:r>
              <a:rPr lang="en-US" b="0" i="0">
                <a:solidFill>
                  <a:schemeClr val="bg1"/>
                </a:solidFill>
                <a:effectLst/>
                <a:latin typeface="system-ui"/>
              </a:rPr>
              <a:t>So whether you eat or drink or whatever you do, do it all for the glory of God.</a:t>
            </a:r>
            <a:endParaRPr lang="en-US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 John 1:2</a:t>
            </a:r>
          </a:p>
          <a:p>
            <a:r>
              <a:rPr lang="en-US" b="1" i="0" baseline="30000">
                <a:solidFill>
                  <a:schemeClr val="bg1"/>
                </a:solidFill>
                <a:effectLst/>
                <a:latin typeface="system-ui"/>
              </a:rPr>
              <a:t>2 </a:t>
            </a:r>
            <a:r>
              <a:rPr lang="en-US" b="0" i="0">
                <a:solidFill>
                  <a:schemeClr val="bg1"/>
                </a:solidFill>
                <a:effectLst/>
                <a:latin typeface="system-ui"/>
              </a:rPr>
              <a:t>Dear friend, I pray that you may enjoy good health and that all may go well with you, even as your soul is getting along well. 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67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26022-E573-9ED2-F0F4-4A7E7B4C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 dirty="0">
                <a:solidFill>
                  <a:srgbClr val="454545"/>
                </a:solidFill>
              </a:rPr>
              <a:t>question - physical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F2A9A-900C-6016-4716-B441A5F55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2" y="4133234"/>
            <a:ext cx="9120954" cy="74437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buNone/>
            </a:pPr>
            <a:r>
              <a:rPr lang="en-US" sz="1800" cap="all">
                <a:solidFill>
                  <a:schemeClr val="accent1"/>
                </a:solidFill>
              </a:rPr>
              <a:t>When should you change up your self care routine?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221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20E65-F6FD-76DA-F199-21C4B4BE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Financial – Dr. plain potter</a:t>
            </a:r>
            <a:br>
              <a:rPr lang="en-US" dirty="0"/>
            </a:b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D89C77-FDE6-C6BB-33F2-8355CB0EA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715876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281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23A8815F-BDE6-628D-21F7-C98DF2CB4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F9A2F-7D6D-8A87-6960-E4EABB2A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400">
                <a:solidFill>
                  <a:srgbClr val="FFFFFE"/>
                </a:solidFill>
              </a:rPr>
              <a:t>Question - financial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66A5E-BB5D-1EE5-CC27-C802838C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511" y="4669144"/>
            <a:ext cx="6832499" cy="71652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rgbClr val="FFFFFE"/>
                </a:solidFill>
              </a:rPr>
              <a:t>What is the best way one can master self care?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FDE50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5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8AC827-DE41-4D3E-A58A-7459D979E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A2DEF-4C2B-1AD8-5B62-BF0417E0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289304"/>
            <a:ext cx="3163122" cy="4279393"/>
          </a:xfrm>
        </p:spPr>
        <p:txBody>
          <a:bodyPr anchor="ctr">
            <a:normAutofit/>
          </a:bodyPr>
          <a:lstStyle/>
          <a:p>
            <a:r>
              <a:rPr lang="en-US" sz="2700"/>
              <a:t>Environmental – Dr. Daintee</a:t>
            </a:r>
            <a:br>
              <a:rPr lang="en-US" sz="2700"/>
            </a:br>
            <a:endParaRPr 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AD7B33-B27E-4BD4-BE9C-A3698E433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80324" y="957031"/>
            <a:ext cx="6574529" cy="4943939"/>
            <a:chOff x="7807230" y="2012810"/>
            <a:chExt cx="3251252" cy="34598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D039DC-5A65-400A-9CD6-F9725D1B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3A47B2-ECD5-4DBE-A76C-FBFBFE127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197647C-4C56-4F84-ABC7-9E6F3E678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360" y="1292111"/>
            <a:ext cx="5934456" cy="4279392"/>
          </a:xfrm>
          <a:prstGeom prst="rect">
            <a:avLst/>
          </a:prstGeom>
          <a:solidFill>
            <a:schemeClr val="bg2"/>
          </a:solidFill>
          <a:ln w="3175" cap="sq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79AC7-DCB5-F075-5611-EE4D242E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091" y="1598346"/>
            <a:ext cx="5290143" cy="3642379"/>
          </a:xfrm>
        </p:spPr>
        <p:txBody>
          <a:bodyPr anchor="ctr">
            <a:normAutofit/>
          </a:bodyPr>
          <a:lstStyle/>
          <a:p>
            <a:r>
              <a:rPr lang="en-US" sz="1800" b="0" i="0">
                <a:effectLst/>
                <a:latin typeface="Arial" panose="020B0604020202020204" pitchFamily="34" charset="0"/>
              </a:rPr>
              <a:t>Psalm 24:1 </a:t>
            </a:r>
          </a:p>
          <a:p>
            <a:r>
              <a:rPr lang="en-US" sz="1800" b="0" i="0">
                <a:effectLst/>
                <a:latin typeface="system-ui"/>
              </a:rPr>
              <a:t>The earth is the </a:t>
            </a:r>
            <a:r>
              <a:rPr lang="en-US" sz="1800" b="0" i="0" cap="small">
                <a:effectLst/>
                <a:latin typeface="system-ui"/>
              </a:rPr>
              <a:t>Lord</a:t>
            </a:r>
            <a:r>
              <a:rPr lang="en-US" sz="1800" b="0" i="0">
                <a:effectLst/>
                <a:latin typeface="system-ui"/>
              </a:rPr>
              <a:t>’s, and everything in it,</a:t>
            </a:r>
            <a:br>
              <a:rPr lang="en-US" sz="1800"/>
            </a:br>
            <a:r>
              <a:rPr lang="en-US" sz="1800" b="0" i="0">
                <a:effectLst/>
                <a:latin typeface="Courier New" panose="02070309020205020404" pitchFamily="49" charset="0"/>
              </a:rPr>
              <a:t>    </a:t>
            </a:r>
            <a:r>
              <a:rPr lang="en-US" sz="1800" b="0" i="0">
                <a:effectLst/>
                <a:latin typeface="system-ui"/>
              </a:rPr>
              <a:t>the world, and all who live in it;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92792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7860C-41AB-E8B0-39E3-D352BD2D5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>
                <a:solidFill>
                  <a:srgbClr val="454545"/>
                </a:solidFill>
              </a:rPr>
              <a:t>Question - environmental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F24E9-0BE6-C99D-F9F2-BE7CDFFE0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2" y="4133234"/>
            <a:ext cx="9120954" cy="74437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buNone/>
            </a:pPr>
            <a:r>
              <a:rPr lang="en-US" sz="1800" cap="all">
                <a:solidFill>
                  <a:schemeClr val="accent1"/>
                </a:solidFill>
              </a:rPr>
              <a:t>How can self care be implemented into a 40-60 hours work week?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955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E9E5E629-7060-41F9-8B50-02B2E85F7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7B7DF-0E20-1987-2E38-DCF94B199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455" y="1268898"/>
            <a:ext cx="3441845" cy="4361688"/>
          </a:xfrm>
        </p:spPr>
        <p:txBody>
          <a:bodyPr anchor="ctr">
            <a:normAutofit/>
          </a:bodyPr>
          <a:lstStyle/>
          <a:p>
            <a:r>
              <a:rPr lang="en-US" dirty="0"/>
              <a:t>Emotional – Brother </a:t>
            </a:r>
            <a:r>
              <a:rPr lang="en-US" dirty="0" err="1"/>
              <a:t>honeycutt</a:t>
            </a:r>
            <a:br>
              <a:rPr lang="en-US" dirty="0"/>
            </a:br>
            <a:endParaRPr lang="en-US" dirty="0"/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F0A74D93-ED7F-4633-8594-99D9FA43D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03005" y="676656"/>
            <a:ext cx="6945528" cy="5546173"/>
            <a:chOff x="4603005" y="1286439"/>
            <a:chExt cx="6292376" cy="42894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493448-FE74-4227-AC61-AF38A22278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3005" y="1286439"/>
              <a:ext cx="6292376" cy="428948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1BDA5412-7A0F-451B-86FE-5B4B38E05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02049" y="1490915"/>
              <a:ext cx="5894288" cy="3880536"/>
            </a:xfrm>
            <a:prstGeom prst="rect">
              <a:avLst/>
            </a:prstGeom>
            <a:solidFill>
              <a:schemeClr val="bg1">
                <a:alpha val="98000"/>
              </a:schemeClr>
            </a:soli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13">
            <a:extLst>
              <a:ext uri="{FF2B5EF4-FFF2-40B4-BE49-F238E27FC236}">
                <a16:creationId xmlns:a16="http://schemas.microsoft.com/office/drawing/2014/main" id="{D1598E19-BACC-4AD6-8E51-F08B186A0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5097" y="1104306"/>
            <a:ext cx="6181344" cy="4690872"/>
          </a:xfrm>
          <a:prstGeom prst="rect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  <a:effectLst>
            <a:innerShdw blurRad="114300">
              <a:prstClr val="black">
                <a:alpha val="7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CB508-6F34-E28A-7B62-2ACBF28A8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89" y="1268898"/>
            <a:ext cx="5852160" cy="4361688"/>
          </a:xfrm>
        </p:spPr>
        <p:txBody>
          <a:bodyPr anchor="ctr">
            <a:normAutofit/>
          </a:bodyPr>
          <a:lstStyle/>
          <a:p>
            <a:r>
              <a:rPr lang="en-US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Psalm 147:3</a:t>
            </a:r>
          </a:p>
          <a:p>
            <a:r>
              <a:rPr lang="en-US" b="0" i="0">
                <a:solidFill>
                  <a:schemeClr val="bg1"/>
                </a:solidFill>
                <a:effectLst/>
                <a:latin typeface="system-ui"/>
              </a:rPr>
              <a:t>He heals the brokenhearted</a:t>
            </a:r>
            <a:br>
              <a:rPr lang="en-US">
                <a:solidFill>
                  <a:schemeClr val="bg1"/>
                </a:solidFill>
              </a:rPr>
            </a:br>
            <a:r>
              <a:rPr lang="en-US" b="0" i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>
                <a:solidFill>
                  <a:schemeClr val="bg1"/>
                </a:solidFill>
                <a:effectLst/>
                <a:latin typeface="system-ui"/>
              </a:rPr>
              <a:t>and binds up their wounds.</a:t>
            </a:r>
            <a:endParaRPr lang="en-US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 Peter 5:10</a:t>
            </a:r>
          </a:p>
          <a:p>
            <a:r>
              <a:rPr lang="en-US" b="1" i="0" baseline="30000">
                <a:solidFill>
                  <a:schemeClr val="bg1"/>
                </a:solidFill>
                <a:effectLst/>
                <a:latin typeface="system-ui"/>
              </a:rPr>
              <a:t>10 </a:t>
            </a:r>
            <a:r>
              <a:rPr lang="en-US" b="0" i="0">
                <a:solidFill>
                  <a:schemeClr val="bg1"/>
                </a:solidFill>
                <a:effectLst/>
                <a:latin typeface="system-ui"/>
              </a:rPr>
              <a:t>And the God of all grace, who called you to his eternal glory in Christ, after you have suffered a little while, will himself restore you and make you strong, firm and steadfast.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62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E5E629-7060-41F9-8B50-02B2E85F7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EB213-DCD9-7C99-B590-3010DA2EC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455" y="1268898"/>
            <a:ext cx="3441845" cy="4361688"/>
          </a:xfrm>
        </p:spPr>
        <p:txBody>
          <a:bodyPr anchor="ctr">
            <a:normAutofit/>
          </a:bodyPr>
          <a:lstStyle/>
          <a:p>
            <a:r>
              <a:rPr lang="en-US" dirty="0"/>
              <a:t>Question - emotional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A74D93-ED7F-4633-8594-99D9FA43D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03005" y="676656"/>
            <a:ext cx="6945528" cy="5546173"/>
            <a:chOff x="4603005" y="1286439"/>
            <a:chExt cx="6292376" cy="42894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493448-FE74-4227-AC61-AF38A22278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3005" y="1286439"/>
              <a:ext cx="6292376" cy="428948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DA5412-7A0F-451B-86FE-5B4B38E05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02049" y="1490915"/>
              <a:ext cx="5894288" cy="3880536"/>
            </a:xfrm>
            <a:prstGeom prst="rect">
              <a:avLst/>
            </a:prstGeom>
            <a:solidFill>
              <a:schemeClr val="bg1">
                <a:alpha val="98000"/>
              </a:schemeClr>
            </a:soli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1598E19-BACC-4AD6-8E51-F08B186A0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5097" y="1104306"/>
            <a:ext cx="6181344" cy="4690872"/>
          </a:xfrm>
          <a:prstGeom prst="rect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  <a:effectLst>
            <a:innerShdw blurRad="114300">
              <a:prstClr val="black">
                <a:alpha val="7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3100-A12C-0B33-D03B-F75995F59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89" y="1268898"/>
            <a:ext cx="5852160" cy="436168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Can you feel differently from someone else even if they attend to their self care the same that you do?</a:t>
            </a:r>
          </a:p>
        </p:txBody>
      </p:sp>
    </p:spTree>
    <p:extLst>
      <p:ext uri="{BB962C8B-B14F-4D97-AF65-F5344CB8AC3E}">
        <p14:creationId xmlns:p14="http://schemas.microsoft.com/office/powerpoint/2010/main" val="1167818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7B7DF-0E20-1987-2E38-DCF94B199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Spiritual – Sister </a:t>
            </a:r>
            <a:r>
              <a:rPr lang="en-US" dirty="0" err="1"/>
              <a:t>honeycutt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1CB508-6F34-E28A-7B62-2ACBF28A8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r>
              <a:rPr lang="en-US" b="0" i="0">
                <a:effectLst/>
                <a:latin typeface="Arial" panose="020B0604020202020204" pitchFamily="34" charset="0"/>
              </a:rPr>
              <a:t>Proverbs 3:5-6</a:t>
            </a:r>
          </a:p>
          <a:p>
            <a:r>
              <a:rPr lang="en-US" b="0" i="0">
                <a:effectLst/>
                <a:latin typeface="system-ui"/>
              </a:rPr>
              <a:t>Trust in the </a:t>
            </a:r>
            <a:r>
              <a:rPr lang="en-US" b="0" i="0" cap="small">
                <a:effectLst/>
                <a:latin typeface="system-ui"/>
              </a:rPr>
              <a:t>Lord</a:t>
            </a:r>
            <a:r>
              <a:rPr lang="en-US" b="0" i="0">
                <a:effectLst/>
                <a:latin typeface="system-ui"/>
              </a:rPr>
              <a:t> with all your heart</a:t>
            </a:r>
            <a:br>
              <a:rPr lang="en-US"/>
            </a:br>
            <a:r>
              <a:rPr lang="en-US" b="0" i="0"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>
                <a:effectLst/>
                <a:latin typeface="system-ui"/>
              </a:rPr>
              <a:t>and lean not on your own understanding;</a:t>
            </a:r>
            <a:br>
              <a:rPr lang="en-US"/>
            </a:br>
            <a:r>
              <a:rPr lang="en-US" b="1" i="0" baseline="30000">
                <a:effectLst/>
                <a:latin typeface="system-ui"/>
              </a:rPr>
              <a:t>6 </a:t>
            </a:r>
            <a:r>
              <a:rPr lang="en-US" b="0" i="0">
                <a:effectLst/>
                <a:latin typeface="system-ui"/>
              </a:rPr>
              <a:t>in all your ways submit to him,</a:t>
            </a:r>
            <a:br>
              <a:rPr lang="en-US"/>
            </a:br>
            <a:r>
              <a:rPr lang="en-US" b="0" i="0"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>
                <a:effectLst/>
                <a:latin typeface="system-ui"/>
              </a:rPr>
              <a:t>and he will make your paths straight.</a:t>
            </a:r>
            <a:r>
              <a:rPr lang="en-US" b="0" i="0" baseline="30000">
                <a:effectLst/>
                <a:latin typeface="system-ui"/>
              </a:rPr>
              <a:t>[</a:t>
            </a:r>
            <a:r>
              <a:rPr lang="en-US" b="0" i="0" baseline="30000">
                <a:effectLst/>
                <a:latin typeface="system-ui"/>
                <a:hlinkClick r:id="rId2" tooltip="See footnote a"/>
              </a:rPr>
              <a:t>a</a:t>
            </a:r>
            <a:r>
              <a:rPr lang="en-US" b="0" i="0" baseline="30000">
                <a:effectLst/>
                <a:latin typeface="system-ui"/>
              </a:rPr>
              <a:t>]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r>
              <a:rPr lang="en-US" b="0" i="0">
                <a:effectLst/>
                <a:latin typeface="Arial" panose="020B0604020202020204" pitchFamily="34" charset="0"/>
              </a:rPr>
              <a:t>Romans 15:14</a:t>
            </a:r>
          </a:p>
          <a:p>
            <a:r>
              <a:rPr lang="en-US" b="0" i="0">
                <a:effectLst/>
                <a:latin typeface="system-ui"/>
              </a:rPr>
              <a:t>Trust in the </a:t>
            </a:r>
            <a:r>
              <a:rPr lang="en-US" b="0" i="0" cap="small">
                <a:effectLst/>
                <a:latin typeface="system-ui"/>
              </a:rPr>
              <a:t>Lord</a:t>
            </a:r>
            <a:r>
              <a:rPr lang="en-US" b="0" i="0">
                <a:effectLst/>
                <a:latin typeface="system-ui"/>
              </a:rPr>
              <a:t> with all your heart</a:t>
            </a:r>
            <a:br>
              <a:rPr lang="en-US"/>
            </a:br>
            <a:r>
              <a:rPr lang="en-US" b="0" i="0"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>
                <a:effectLst/>
                <a:latin typeface="system-ui"/>
              </a:rPr>
              <a:t>and lean not on your own understanding;</a:t>
            </a:r>
            <a:br>
              <a:rPr lang="en-US"/>
            </a:br>
            <a:r>
              <a:rPr lang="en-US" b="1" i="0" baseline="30000">
                <a:effectLst/>
                <a:latin typeface="system-ui"/>
              </a:rPr>
              <a:t>6 </a:t>
            </a:r>
            <a:r>
              <a:rPr lang="en-US" b="0" i="0">
                <a:effectLst/>
                <a:latin typeface="system-ui"/>
              </a:rPr>
              <a:t>in all your ways submit to him,</a:t>
            </a:r>
            <a:br>
              <a:rPr lang="en-US"/>
            </a:br>
            <a:r>
              <a:rPr lang="en-US" b="0" i="0"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>
                <a:effectLst/>
                <a:latin typeface="system-ui"/>
              </a:rPr>
              <a:t>and he will make your paths straight.</a:t>
            </a:r>
            <a:r>
              <a:rPr lang="en-US" b="0" i="0" baseline="30000">
                <a:effectLst/>
                <a:latin typeface="system-ui"/>
              </a:rPr>
              <a:t>[</a:t>
            </a:r>
            <a:r>
              <a:rPr lang="en-US" b="0" i="0" baseline="30000">
                <a:effectLst/>
                <a:latin typeface="system-ui"/>
                <a:hlinkClick r:id="rId2" tooltip="See footnote a"/>
              </a:rPr>
              <a:t>a</a:t>
            </a:r>
            <a:r>
              <a:rPr lang="en-US" b="0" i="0" baseline="30000">
                <a:effectLst/>
                <a:latin typeface="system-ui"/>
              </a:rPr>
              <a:t>]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39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C5206-2B18-6ED0-158C-89F11192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>
                <a:solidFill>
                  <a:srgbClr val="454545"/>
                </a:solidFill>
              </a:rPr>
              <a:t>Question - spiritual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7E0B8-5DAA-A71B-26F5-9D5692C4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2" y="4133234"/>
            <a:ext cx="9120954" cy="74437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buNone/>
            </a:pPr>
            <a:r>
              <a:rPr lang="en-US" sz="1800" cap="all">
                <a:solidFill>
                  <a:schemeClr val="accent1"/>
                </a:solidFill>
              </a:rPr>
              <a:t>How can my spiritual care improve my wellness?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640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AC8F7-061A-830D-5EF9-DF7801D8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>
                <a:solidFill>
                  <a:srgbClr val="454545"/>
                </a:solidFill>
              </a:rPr>
              <a:t>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412DC-B8B8-EB67-9099-F3B77C32D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2" y="4133234"/>
            <a:ext cx="9120954" cy="74437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buNone/>
            </a:pPr>
            <a:r>
              <a:rPr lang="en-US" sz="1800" cap="all">
                <a:solidFill>
                  <a:schemeClr val="accent1"/>
                </a:solidFill>
              </a:rPr>
              <a:t>Brother Lamon Honeycutt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255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E5E629-7060-41F9-8B50-02B2E85F7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AEFDA-D0A2-9CCA-51B1-7F07C0E4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455" y="1268898"/>
            <a:ext cx="3441845" cy="4361688"/>
          </a:xfrm>
        </p:spPr>
        <p:txBody>
          <a:bodyPr anchor="ctr">
            <a:normAutofit/>
          </a:bodyPr>
          <a:lstStyle/>
          <a:p>
            <a:r>
              <a:rPr lang="en-US" dirty="0"/>
              <a:t>Social – </a:t>
            </a:r>
            <a:br>
              <a:rPr lang="en-US" dirty="0"/>
            </a:br>
            <a:r>
              <a:rPr lang="en-US" dirty="0"/>
              <a:t>Dr. plain potter</a:t>
            </a:r>
            <a:br>
              <a:rPr lang="en-US" dirty="0"/>
            </a:b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A74D93-ED7F-4633-8594-99D9FA43D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03005" y="676656"/>
            <a:ext cx="6945528" cy="5546173"/>
            <a:chOff x="4603005" y="1286439"/>
            <a:chExt cx="6292376" cy="42894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493448-FE74-4227-AC61-AF38A22278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3005" y="1286439"/>
              <a:ext cx="6292376" cy="428948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DA5412-7A0F-451B-86FE-5B4B38E05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02049" y="1490915"/>
              <a:ext cx="5894288" cy="3880536"/>
            </a:xfrm>
            <a:prstGeom prst="rect">
              <a:avLst/>
            </a:prstGeom>
            <a:solidFill>
              <a:schemeClr val="bg1">
                <a:alpha val="98000"/>
              </a:schemeClr>
            </a:soli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1598E19-BACC-4AD6-8E51-F08B186A0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5097" y="1104306"/>
            <a:ext cx="6181344" cy="4690872"/>
          </a:xfrm>
          <a:prstGeom prst="rect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  <a:effectLst>
            <a:innerShdw blurRad="114300">
              <a:prstClr val="black">
                <a:alpha val="7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E96A-9D58-3DB7-5FE4-07E360791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89" y="1268898"/>
            <a:ext cx="5852160" cy="4361688"/>
          </a:xfrm>
        </p:spPr>
        <p:txBody>
          <a:bodyPr anchor="ctr">
            <a:normAutofit/>
          </a:bodyPr>
          <a:lstStyle/>
          <a:p>
            <a:r>
              <a:rPr lang="en-US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Ecc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t>lesiastes</a:t>
            </a:r>
            <a:r>
              <a:rPr lang="en-US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4:9</a:t>
            </a:r>
          </a:p>
          <a:p>
            <a:r>
              <a:rPr lang="en-US" b="0" i="0">
                <a:solidFill>
                  <a:schemeClr val="bg1"/>
                </a:solidFill>
                <a:effectLst/>
                <a:latin typeface="system-ui"/>
              </a:rPr>
              <a:t>Two are better than one,</a:t>
            </a:r>
            <a:br>
              <a:rPr lang="en-US">
                <a:solidFill>
                  <a:schemeClr val="bg1"/>
                </a:solidFill>
              </a:rPr>
            </a:br>
            <a:r>
              <a:rPr lang="en-US" b="0" i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>
                <a:solidFill>
                  <a:schemeClr val="bg1"/>
                </a:solidFill>
                <a:effectLst/>
                <a:latin typeface="system-ui"/>
              </a:rPr>
              <a:t>because they have a good return for their labor:</a:t>
            </a:r>
            <a:endParaRPr lang="en-US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Romans 12:16</a:t>
            </a:r>
          </a:p>
          <a:p>
            <a:r>
              <a:rPr lang="en-US" b="0" i="0">
                <a:solidFill>
                  <a:schemeClr val="bg1"/>
                </a:solidFill>
                <a:effectLst/>
                <a:latin typeface="system-ui"/>
              </a:rPr>
              <a:t>Two are better than one,</a:t>
            </a:r>
            <a:br>
              <a:rPr lang="en-US">
                <a:solidFill>
                  <a:schemeClr val="bg1"/>
                </a:solidFill>
              </a:rPr>
            </a:br>
            <a:r>
              <a:rPr lang="en-US" b="0" i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b="0" i="0">
                <a:solidFill>
                  <a:schemeClr val="bg1"/>
                </a:solidFill>
                <a:effectLst/>
                <a:latin typeface="system-ui"/>
              </a:rPr>
              <a:t>because they have a good return for their labor: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02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1E540-18F8-F7EA-3104-0DB491E99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>
                <a:solidFill>
                  <a:srgbClr val="454545"/>
                </a:solidFill>
              </a:rPr>
              <a:t>Question - social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0CDC6-EE2D-05F2-D1E2-35554621F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2" y="4133234"/>
            <a:ext cx="9120954" cy="74437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buNone/>
            </a:pPr>
            <a:r>
              <a:rPr lang="en-US" sz="1800" cap="all">
                <a:solidFill>
                  <a:schemeClr val="accent1"/>
                </a:solidFill>
              </a:rPr>
              <a:t>What is the best way to balance self care and one’s regular life?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92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32D49-975E-3124-54AA-BBBDD19C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Professional Development – Dr. Daintee</a:t>
            </a:r>
            <a:br>
              <a:rPr lang="en-US" dirty="0"/>
            </a:b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E63E74-D15C-F059-9250-8E59F485A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663907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598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DFAE2-9733-0CA9-2D34-5B371011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5600">
                <a:solidFill>
                  <a:srgbClr val="454545"/>
                </a:solidFill>
              </a:rPr>
              <a:t>Question – 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1032F-6612-43DD-2AE7-AF12D960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2" y="4133234"/>
            <a:ext cx="9120954" cy="74437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buNone/>
            </a:pPr>
            <a:r>
              <a:rPr lang="en-US" sz="1800" cap="all">
                <a:solidFill>
                  <a:schemeClr val="accent1"/>
                </a:solidFill>
              </a:rPr>
              <a:t>What made you start your self care journey?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158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D7EF7CB0-FD49-9A8D-A47B-019AC33A9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D07EE-B40B-61BF-9392-9AF91CF6A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What are you saying?</a:t>
            </a:r>
            <a:endParaRPr lang="en-US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987D1-2EAB-CDBE-8964-323068672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Dr. Stephanie Plain Potter, LPC, NCC, CCC</a:t>
            </a:r>
          </a:p>
          <a:p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03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DB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58F9B03-6EA0-74CC-2FA7-21840A86EC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9333" y="643466"/>
            <a:ext cx="677333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95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18B0B1A-8EB3-77C0-3A4B-D0C4E5AC9C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" b="-2"/>
          <a:stretch/>
        </p:blipFill>
        <p:spPr>
          <a:xfrm>
            <a:off x="3322377" y="643467"/>
            <a:ext cx="55472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04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05" name="Picture 4104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EFA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09814B2F-5781-1A7C-28D1-35998C5FF2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207" y="643467"/>
            <a:ext cx="564158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04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3D black question marks with one yellow question mark">
            <a:extLst>
              <a:ext uri="{FF2B5EF4-FFF2-40B4-BE49-F238E27FC236}">
                <a16:creationId xmlns:a16="http://schemas.microsoft.com/office/drawing/2014/main" id="{DDDFED3A-221C-3ED8-F024-9ADD7CCBE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12" r="1" b="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889E2-2241-A896-1752-089D1E66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400" dirty="0">
                <a:solidFill>
                  <a:srgbClr val="FFFFFE"/>
                </a:solidFill>
              </a:rPr>
              <a:t>Questions &amp; gifts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F6E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289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41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FE0D4-D944-9FC7-9063-B276FDE0C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AE46E-9F5F-DD26-4822-D1714E24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Welcome &amp; introductions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4C966E-C3CA-BB38-DC41-B360021F8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255954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221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1DA35F2A-BC6A-4485-ACA0-3D9155D3C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603BBD1-F027-426A-AF27-9E36D37D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3BB7247-163A-4496-9EC4-191387657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6091791" cy="5149101"/>
            <a:chOff x="5446003" y="583365"/>
            <a:chExt cx="6091790" cy="518192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B2D327D-E1F7-4A35-9266-D2313C702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7206862-6434-4365-A991-B62B5A1A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F46E0855-966C-0504-8FAB-E57CCFA58C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" r="2" b="14170"/>
          <a:stretch/>
        </p:blipFill>
        <p:spPr>
          <a:xfrm rot="5400000">
            <a:off x="498299" y="1884565"/>
            <a:ext cx="3865108" cy="232866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A4AE360-2B4D-09A7-0E2F-37532EFBB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0" r="23393" b="2"/>
          <a:stretch/>
        </p:blipFill>
        <p:spPr>
          <a:xfrm>
            <a:off x="3758914" y="1116345"/>
            <a:ext cx="2328670" cy="3865108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729F16E-E141-4064-88CF-130463102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4301" y="1847088"/>
            <a:ext cx="3542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865D125-D299-E4DF-55F1-0731E496F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821" y="804519"/>
            <a:ext cx="3543993" cy="1049235"/>
          </a:xfrm>
        </p:spPr>
        <p:txBody>
          <a:bodyPr>
            <a:normAutofit/>
          </a:bodyPr>
          <a:lstStyle/>
          <a:p>
            <a:r>
              <a:rPr lang="en-US"/>
              <a:t>Contact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A0B3-AD9F-9622-BA84-97BA0333D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821" y="2015732"/>
            <a:ext cx="3543993" cy="3450613"/>
          </a:xfrm>
        </p:spPr>
        <p:txBody>
          <a:bodyPr>
            <a:normAutofit/>
          </a:bodyPr>
          <a:lstStyle/>
          <a:p>
            <a:pPr>
              <a:buClr>
                <a:srgbClr val="C95E44"/>
              </a:buClr>
            </a:pPr>
            <a:r>
              <a:rPr lang="en-US"/>
              <a:t>The Dignity in Direction Group</a:t>
            </a:r>
          </a:p>
          <a:p>
            <a:pPr>
              <a:buClr>
                <a:srgbClr val="C95E44"/>
              </a:buClr>
            </a:pPr>
            <a:r>
              <a:rPr lang="en-US">
                <a:hlinkClick r:id="rId4"/>
              </a:rPr>
              <a:t>www.dignityshouse.org</a:t>
            </a:r>
            <a:endParaRPr lang="en-US"/>
          </a:p>
          <a:p>
            <a:pPr>
              <a:buClr>
                <a:srgbClr val="C95E44"/>
              </a:buClr>
            </a:pPr>
            <a:r>
              <a:rPr lang="en-US"/>
              <a:t>YouTube – Daintee Jones</a:t>
            </a:r>
          </a:p>
          <a:p>
            <a:pPr>
              <a:buClr>
                <a:srgbClr val="C95E44"/>
              </a:buClr>
            </a:pPr>
            <a:r>
              <a:rPr lang="en-US"/>
              <a:t>832-862-6765</a:t>
            </a:r>
          </a:p>
          <a:p>
            <a:pPr marL="0" indent="0">
              <a:buClr>
                <a:srgbClr val="C95E44"/>
              </a:buClr>
              <a:buNone/>
            </a:pPr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AC7EF37-C3C9-4AAD-B903-6A5178126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DC715A8-ABE1-48DF-9F59-050D6846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594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E325D-60CF-48AB-1C8D-ECAE56E0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>
                <a:solidFill>
                  <a:srgbClr val="454545"/>
                </a:solidFill>
              </a:rPr>
              <a:t>Closing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B051-55DD-9C77-DECA-4D8714597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2" y="4133234"/>
            <a:ext cx="9120954" cy="74437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buNone/>
            </a:pPr>
            <a:r>
              <a:rPr lang="en-US" sz="1800" cap="all">
                <a:solidFill>
                  <a:schemeClr val="accent1"/>
                </a:solidFill>
              </a:rPr>
              <a:t>Sister Honeycutt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54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E5E629-7060-41F9-8B50-02B2E85F7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9AF4B-1E0B-5532-E137-75CB3CD9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455" y="1268898"/>
            <a:ext cx="3441845" cy="4361688"/>
          </a:xfrm>
        </p:spPr>
        <p:txBody>
          <a:bodyPr anchor="ctr">
            <a:normAutofit/>
          </a:bodyPr>
          <a:lstStyle/>
          <a:p>
            <a:r>
              <a:rPr lang="en-US" dirty="0"/>
              <a:t>Program’s purpose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A74D93-ED7F-4633-8594-99D9FA43D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03005" y="676656"/>
            <a:ext cx="6945528" cy="5546173"/>
            <a:chOff x="4603005" y="1286439"/>
            <a:chExt cx="6292376" cy="42894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493448-FE74-4227-AC61-AF38A22278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3005" y="1286439"/>
              <a:ext cx="6292376" cy="428948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DA5412-7A0F-451B-86FE-5B4B38E05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02049" y="1490915"/>
              <a:ext cx="5894288" cy="3880536"/>
            </a:xfrm>
            <a:prstGeom prst="rect">
              <a:avLst/>
            </a:prstGeom>
            <a:solidFill>
              <a:schemeClr val="bg1">
                <a:alpha val="98000"/>
              </a:schemeClr>
            </a:soli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1598E19-BACC-4AD6-8E51-F08B186A0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5097" y="1104306"/>
            <a:ext cx="6181344" cy="4690872"/>
          </a:xfrm>
          <a:prstGeom prst="rect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  <a:effectLst>
            <a:innerShdw blurRad="114300">
              <a:prstClr val="black">
                <a:alpha val="7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F41A3-C796-D943-546D-07AEC6D35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89" y="1268898"/>
            <a:ext cx="5852160" cy="436168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Sister Cutina Honeycutt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To testify to the goodness of implementing self care habits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To discuss barriers to self health</a:t>
            </a:r>
          </a:p>
        </p:txBody>
      </p:sp>
    </p:spTree>
    <p:extLst>
      <p:ext uri="{BB962C8B-B14F-4D97-AF65-F5344CB8AC3E}">
        <p14:creationId xmlns:p14="http://schemas.microsoft.com/office/powerpoint/2010/main" val="131141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7C53-D71E-32F9-CB43-04787C48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Self care area definitions – Dr. Plain potter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6625BD-1986-9045-474F-FC95845F0C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013383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14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DA35F2A-BC6A-4485-ACA0-3D9155D3C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03BBD1-F027-426A-AF27-9E36D37D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BB7247-163A-4496-9EC4-191387657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6091791" cy="5149101"/>
            <a:chOff x="5446003" y="583365"/>
            <a:chExt cx="609179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2D327D-E1F7-4A35-9266-D2313C702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206862-6434-4365-A991-B62B5A1A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A1072D9-2C84-F892-2A8C-E8164200F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8" r="39838" b="1"/>
          <a:stretch/>
        </p:blipFill>
        <p:spPr>
          <a:xfrm>
            <a:off x="1266519" y="1116346"/>
            <a:ext cx="2328669" cy="3865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5FC0BC-EA0C-4D25-1B35-1CC6659EC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6" r="41857" b="-3"/>
          <a:stretch/>
        </p:blipFill>
        <p:spPr>
          <a:xfrm>
            <a:off x="3758914" y="1116345"/>
            <a:ext cx="2328670" cy="386510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29F16E-E141-4064-88CF-130463102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4301" y="1847088"/>
            <a:ext cx="3542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75742CA-FC71-F9C0-D3C9-D280FC12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821" y="804519"/>
            <a:ext cx="3543993" cy="1049235"/>
          </a:xfrm>
        </p:spPr>
        <p:txBody>
          <a:bodyPr>
            <a:normAutofit/>
          </a:bodyPr>
          <a:lstStyle/>
          <a:p>
            <a:r>
              <a:rPr lang="en-US" dirty="0"/>
              <a:t>Self care data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565F323-6497-7DA1-4F7C-2B21540BC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821" y="2015732"/>
            <a:ext cx="3543993" cy="3450613"/>
          </a:xfrm>
        </p:spPr>
        <p:txBody>
          <a:bodyPr>
            <a:normAutofit/>
          </a:bodyPr>
          <a:lstStyle/>
          <a:p>
            <a:r>
              <a:rPr lang="en-US" dirty="0"/>
              <a:t>Most?</a:t>
            </a:r>
          </a:p>
          <a:p>
            <a:r>
              <a:rPr lang="en-US" dirty="0"/>
              <a:t>Least?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C7EF37-C3C9-4AAD-B903-6A5178126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C715A8-ABE1-48DF-9F59-050D6846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62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ECA6-508E-48AE-F59D-B6D712DF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>
                <a:solidFill>
                  <a:srgbClr val="454545"/>
                </a:solidFill>
              </a:rPr>
              <a:t>Eight testimonials on self care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861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1712A-A6A6-7A73-E49E-9B2316A4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Psychological – Brother </a:t>
            </a:r>
            <a:r>
              <a:rPr lang="en-US" dirty="0" err="1"/>
              <a:t>honeycutt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F6102A-AA57-4241-3504-5702349AD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88307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083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9E8B3-8487-474F-8E05-3CEF74E3C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 dirty="0">
                <a:solidFill>
                  <a:srgbClr val="454545"/>
                </a:solidFill>
              </a:rPr>
              <a:t>question - psychological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CD28C-159F-A772-C35B-F5685BE08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2" y="4133234"/>
            <a:ext cx="9120954" cy="74437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buNone/>
            </a:pPr>
            <a:r>
              <a:rPr lang="en-US" sz="1800" cap="all">
                <a:solidFill>
                  <a:schemeClr val="accent1"/>
                </a:solidFill>
              </a:rPr>
              <a:t>How do I take care of my mental health?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265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822</TotalTime>
  <Words>628</Words>
  <Application>Microsoft Office PowerPoint</Application>
  <PresentationFormat>Widescreen</PresentationFormat>
  <Paragraphs>85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Courier New</vt:lpstr>
      <vt:lpstr>Gill Sans MT</vt:lpstr>
      <vt:lpstr>system-ui</vt:lpstr>
      <vt:lpstr>Gallery</vt:lpstr>
      <vt:lpstr>Righteous dignity  self Health &amp; self care panel discussion</vt:lpstr>
      <vt:lpstr>prayer</vt:lpstr>
      <vt:lpstr>Welcome &amp; introductions</vt:lpstr>
      <vt:lpstr>Program’s purpose</vt:lpstr>
      <vt:lpstr>Self care area definitions – Dr. Plain potter</vt:lpstr>
      <vt:lpstr>Self care data</vt:lpstr>
      <vt:lpstr>Eight testimonials on self care</vt:lpstr>
      <vt:lpstr>Psychological – Brother honeycutt </vt:lpstr>
      <vt:lpstr>question - psychological</vt:lpstr>
      <vt:lpstr>Physical – Sister honeycutt </vt:lpstr>
      <vt:lpstr>question - physical</vt:lpstr>
      <vt:lpstr>Financial – Dr. plain potter </vt:lpstr>
      <vt:lpstr>Question - financial</vt:lpstr>
      <vt:lpstr>Environmental – Dr. Daintee </vt:lpstr>
      <vt:lpstr>Question - environmental</vt:lpstr>
      <vt:lpstr>Emotional – Brother honeycutt </vt:lpstr>
      <vt:lpstr>Question - emotional</vt:lpstr>
      <vt:lpstr>Spiritual – Sister honeycutt</vt:lpstr>
      <vt:lpstr>Question - spiritual</vt:lpstr>
      <vt:lpstr>Social –  Dr. plain potter </vt:lpstr>
      <vt:lpstr>Question - social</vt:lpstr>
      <vt:lpstr>Professional Development – Dr. Daintee </vt:lpstr>
      <vt:lpstr>Question – professional development</vt:lpstr>
      <vt:lpstr>What are you saying?</vt:lpstr>
      <vt:lpstr>PowerPoint Presentation</vt:lpstr>
      <vt:lpstr>PowerPoint Presentation</vt:lpstr>
      <vt:lpstr>PowerPoint Presentation</vt:lpstr>
      <vt:lpstr>Questions &amp; gifts</vt:lpstr>
      <vt:lpstr>PowerPoint Presentation</vt:lpstr>
      <vt:lpstr>Contact us!</vt:lpstr>
      <vt:lpstr>Closing 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Righteous dignity self Health &amp; self care</dc:title>
  <dc:creator>Daintee Jones-Clark</dc:creator>
  <cp:lastModifiedBy>Daintee Jones-Clark</cp:lastModifiedBy>
  <cp:revision>2</cp:revision>
  <dcterms:created xsi:type="dcterms:W3CDTF">2022-09-24T00:27:14Z</dcterms:created>
  <dcterms:modified xsi:type="dcterms:W3CDTF">2022-09-24T14:13:51Z</dcterms:modified>
</cp:coreProperties>
</file>